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0" r:id="rId1"/>
  </p:sldMasterIdLst>
  <p:sldIdLst>
    <p:sldId id="256" r:id="rId2"/>
    <p:sldId id="262" r:id="rId3"/>
    <p:sldId id="298" r:id="rId4"/>
    <p:sldId id="305" r:id="rId5"/>
    <p:sldId id="291" r:id="rId6"/>
    <p:sldId id="297" r:id="rId7"/>
    <p:sldId id="292" r:id="rId8"/>
    <p:sldId id="293" r:id="rId9"/>
    <p:sldId id="294" r:id="rId10"/>
    <p:sldId id="295" r:id="rId11"/>
    <p:sldId id="296" r:id="rId12"/>
    <p:sldId id="299" r:id="rId13"/>
    <p:sldId id="300" r:id="rId14"/>
    <p:sldId id="301" r:id="rId15"/>
    <p:sldId id="302" r:id="rId16"/>
    <p:sldId id="303" r:id="rId17"/>
    <p:sldId id="304" r:id="rId18"/>
    <p:sldId id="306" r:id="rId19"/>
    <p:sldId id="307" r:id="rId20"/>
    <p:sldId id="26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MANTH SHANKAR JAJAPURE" userId="235d9e2bd4aacaad" providerId="LiveId" clId="{AC41CBD9-9BFE-446B-8482-1633AD938EB9}"/>
    <pc:docChg chg="delSld modSld">
      <pc:chgData name="SUMANTH SHANKAR JAJAPURE" userId="235d9e2bd4aacaad" providerId="LiveId" clId="{AC41CBD9-9BFE-446B-8482-1633AD938EB9}" dt="2022-04-11T02:56:31.690" v="1" actId="2696"/>
      <pc:docMkLst>
        <pc:docMk/>
      </pc:docMkLst>
      <pc:sldChg chg="modSp mod">
        <pc:chgData name="SUMANTH SHANKAR JAJAPURE" userId="235d9e2bd4aacaad" providerId="LiveId" clId="{AC41CBD9-9BFE-446B-8482-1633AD938EB9}" dt="2022-04-11T02:54:29.601" v="0" actId="20577"/>
        <pc:sldMkLst>
          <pc:docMk/>
          <pc:sldMk cId="1967007759" sldId="256"/>
        </pc:sldMkLst>
        <pc:spChg chg="mod">
          <ac:chgData name="SUMANTH SHANKAR JAJAPURE" userId="235d9e2bd4aacaad" providerId="LiveId" clId="{AC41CBD9-9BFE-446B-8482-1633AD938EB9}" dt="2022-04-11T02:54:29.601" v="0" actId="20577"/>
          <ac:spMkLst>
            <pc:docMk/>
            <pc:sldMk cId="1967007759" sldId="256"/>
            <ac:spMk id="3" creationId="{1E30865F-B1AA-4374-83C7-62B0551D2CBA}"/>
          </ac:spMkLst>
        </pc:spChg>
      </pc:sldChg>
      <pc:sldChg chg="del">
        <pc:chgData name="SUMANTH SHANKAR JAJAPURE" userId="235d9e2bd4aacaad" providerId="LiveId" clId="{AC41CBD9-9BFE-446B-8482-1633AD938EB9}" dt="2022-04-11T02:56:31.690" v="1" actId="2696"/>
        <pc:sldMkLst>
          <pc:docMk/>
          <pc:sldMk cId="3453476261" sldId="308"/>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93B560-0C0C-479D-B598-1D9F319B43AF}"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n-US"/>
        </a:p>
      </dgm:t>
    </dgm:pt>
    <dgm:pt modelId="{EEBA9C2A-9716-4CC1-8DA3-8D106731CAD8}">
      <dgm:prSet/>
      <dgm:spPr/>
      <dgm:t>
        <a:bodyPr/>
        <a:lstStyle/>
        <a:p>
          <a:r>
            <a:rPr lang="en-US" dirty="0">
              <a:latin typeface="Amasis MT Pro" panose="02040504050005020304" pitchFamily="18" charset="0"/>
            </a:rPr>
            <a:t>Introduction</a:t>
          </a:r>
        </a:p>
      </dgm:t>
    </dgm:pt>
    <dgm:pt modelId="{15FE85F8-344F-46FF-856E-81512835987C}" type="parTrans" cxnId="{142E2098-163A-44AB-B98B-6A2A373B2A3E}">
      <dgm:prSet/>
      <dgm:spPr/>
      <dgm:t>
        <a:bodyPr/>
        <a:lstStyle/>
        <a:p>
          <a:endParaRPr lang="en-US"/>
        </a:p>
      </dgm:t>
    </dgm:pt>
    <dgm:pt modelId="{A4E5B9BE-0A6C-469B-A45F-4FB36A364762}" type="sibTrans" cxnId="{142E2098-163A-44AB-B98B-6A2A373B2A3E}">
      <dgm:prSet/>
      <dgm:spPr/>
      <dgm:t>
        <a:bodyPr/>
        <a:lstStyle/>
        <a:p>
          <a:endParaRPr lang="en-US"/>
        </a:p>
      </dgm:t>
    </dgm:pt>
    <dgm:pt modelId="{41F1B974-0ED5-4BB9-A325-72312B8BF76A}">
      <dgm:prSet/>
      <dgm:spPr/>
      <dgm:t>
        <a:bodyPr/>
        <a:lstStyle/>
        <a:p>
          <a:r>
            <a:rPr lang="en-US" dirty="0">
              <a:latin typeface="Amasis MT Pro" panose="02040504050005020304" pitchFamily="18" charset="0"/>
            </a:rPr>
            <a:t>Code</a:t>
          </a:r>
        </a:p>
      </dgm:t>
    </dgm:pt>
    <dgm:pt modelId="{5052A6DD-583E-414E-8793-2BE9ED2A2050}" type="parTrans" cxnId="{CF057F2A-5CCB-4B25-AC49-90F0E583275C}">
      <dgm:prSet/>
      <dgm:spPr/>
      <dgm:t>
        <a:bodyPr/>
        <a:lstStyle/>
        <a:p>
          <a:endParaRPr lang="en-US"/>
        </a:p>
      </dgm:t>
    </dgm:pt>
    <dgm:pt modelId="{40D53B3B-1271-4A2F-B8CF-69475594D173}" type="sibTrans" cxnId="{CF057F2A-5CCB-4B25-AC49-90F0E583275C}">
      <dgm:prSet/>
      <dgm:spPr/>
      <dgm:t>
        <a:bodyPr/>
        <a:lstStyle/>
        <a:p>
          <a:endParaRPr lang="en-US"/>
        </a:p>
      </dgm:t>
    </dgm:pt>
    <dgm:pt modelId="{E0CF4F9F-0674-4318-8447-90A461BB2D84}">
      <dgm:prSet/>
      <dgm:spPr/>
      <dgm:t>
        <a:bodyPr/>
        <a:lstStyle/>
        <a:p>
          <a:r>
            <a:rPr lang="en-US" dirty="0">
              <a:latin typeface="Amasis MT Pro" panose="02040504050005020304" pitchFamily="18" charset="0"/>
            </a:rPr>
            <a:t>Work In Progress</a:t>
          </a:r>
        </a:p>
      </dgm:t>
    </dgm:pt>
    <dgm:pt modelId="{145D130C-9E77-4DBF-A207-E7C642A80A25}" type="parTrans" cxnId="{EA2B10F4-46C5-4014-B370-693FE6CFA477}">
      <dgm:prSet/>
      <dgm:spPr/>
      <dgm:t>
        <a:bodyPr/>
        <a:lstStyle/>
        <a:p>
          <a:endParaRPr lang="en-US"/>
        </a:p>
      </dgm:t>
    </dgm:pt>
    <dgm:pt modelId="{9ABF9E5C-64B1-44D0-B038-E0556100FE59}" type="sibTrans" cxnId="{EA2B10F4-46C5-4014-B370-693FE6CFA477}">
      <dgm:prSet/>
      <dgm:spPr/>
      <dgm:t>
        <a:bodyPr/>
        <a:lstStyle/>
        <a:p>
          <a:endParaRPr lang="en-US"/>
        </a:p>
      </dgm:t>
    </dgm:pt>
    <dgm:pt modelId="{7BAB1B62-5AF2-4865-ACFF-BF49A4417866}">
      <dgm:prSet/>
      <dgm:spPr/>
      <dgm:t>
        <a:bodyPr/>
        <a:lstStyle/>
        <a:p>
          <a:r>
            <a:rPr lang="en-US" dirty="0">
              <a:latin typeface="Amasis MT Pro" panose="02040504050005020304" pitchFamily="18" charset="0"/>
            </a:rPr>
            <a:t>Git Hub Commits</a:t>
          </a:r>
        </a:p>
      </dgm:t>
    </dgm:pt>
    <dgm:pt modelId="{99B1F5A8-ED7B-49E4-9B73-5F1E502D8431}" type="parTrans" cxnId="{DAB9994C-B6B0-4493-BF03-D63DEE44E640}">
      <dgm:prSet/>
      <dgm:spPr/>
      <dgm:t>
        <a:bodyPr/>
        <a:lstStyle/>
        <a:p>
          <a:endParaRPr lang="en-US"/>
        </a:p>
      </dgm:t>
    </dgm:pt>
    <dgm:pt modelId="{C66A0722-074C-4CB3-90AE-7B48365BB375}" type="sibTrans" cxnId="{DAB9994C-B6B0-4493-BF03-D63DEE44E640}">
      <dgm:prSet/>
      <dgm:spPr/>
      <dgm:t>
        <a:bodyPr/>
        <a:lstStyle/>
        <a:p>
          <a:endParaRPr lang="en-US"/>
        </a:p>
      </dgm:t>
    </dgm:pt>
    <dgm:pt modelId="{7AF56A95-12DB-4FF9-8B0B-1DC157914F6D}">
      <dgm:prSet/>
      <dgm:spPr/>
      <dgm:t>
        <a:bodyPr/>
        <a:lstStyle/>
        <a:p>
          <a:r>
            <a:rPr lang="en-US" dirty="0">
              <a:latin typeface="Amasis MT Pro" panose="02040504050005020304" pitchFamily="18" charset="0"/>
            </a:rPr>
            <a:t>Beta Testing</a:t>
          </a:r>
        </a:p>
      </dgm:t>
    </dgm:pt>
    <dgm:pt modelId="{B23DD04C-20A1-40C3-95F7-8A1083B10DEA}" type="sibTrans" cxnId="{9202FC72-8C04-4C0F-8842-C9C5F245A56B}">
      <dgm:prSet/>
      <dgm:spPr/>
      <dgm:t>
        <a:bodyPr/>
        <a:lstStyle/>
        <a:p>
          <a:endParaRPr lang="en-US"/>
        </a:p>
      </dgm:t>
    </dgm:pt>
    <dgm:pt modelId="{5019745A-6A85-43C9-A3B0-22FB82568B4C}" type="parTrans" cxnId="{9202FC72-8C04-4C0F-8842-C9C5F245A56B}">
      <dgm:prSet/>
      <dgm:spPr/>
      <dgm:t>
        <a:bodyPr/>
        <a:lstStyle/>
        <a:p>
          <a:endParaRPr lang="en-US"/>
        </a:p>
      </dgm:t>
    </dgm:pt>
    <dgm:pt modelId="{A81FBFD1-B16C-4426-AE95-758818CB9F7C}" type="pres">
      <dgm:prSet presAssocID="{1793B560-0C0C-479D-B598-1D9F319B43AF}" presName="linear" presStyleCnt="0">
        <dgm:presLayoutVars>
          <dgm:dir/>
          <dgm:animLvl val="lvl"/>
          <dgm:resizeHandles val="exact"/>
        </dgm:presLayoutVars>
      </dgm:prSet>
      <dgm:spPr/>
    </dgm:pt>
    <dgm:pt modelId="{836AA146-B4E9-4924-8E00-A71E0239CDE2}" type="pres">
      <dgm:prSet presAssocID="{EEBA9C2A-9716-4CC1-8DA3-8D106731CAD8}" presName="parentLin" presStyleCnt="0"/>
      <dgm:spPr/>
    </dgm:pt>
    <dgm:pt modelId="{53AC6249-0E51-461D-9D2A-F7BEBB068323}" type="pres">
      <dgm:prSet presAssocID="{EEBA9C2A-9716-4CC1-8DA3-8D106731CAD8}" presName="parentLeftMargin" presStyleLbl="node1" presStyleIdx="0" presStyleCnt="5"/>
      <dgm:spPr/>
    </dgm:pt>
    <dgm:pt modelId="{41D2755A-D9F8-46C1-9AB6-9B8B89BF1EB2}" type="pres">
      <dgm:prSet presAssocID="{EEBA9C2A-9716-4CC1-8DA3-8D106731CAD8}" presName="parentText" presStyleLbl="node1" presStyleIdx="0" presStyleCnt="5">
        <dgm:presLayoutVars>
          <dgm:chMax val="0"/>
          <dgm:bulletEnabled val="1"/>
        </dgm:presLayoutVars>
      </dgm:prSet>
      <dgm:spPr/>
    </dgm:pt>
    <dgm:pt modelId="{3A366716-0848-4AF6-8C5D-CDE3D9263295}" type="pres">
      <dgm:prSet presAssocID="{EEBA9C2A-9716-4CC1-8DA3-8D106731CAD8}" presName="negativeSpace" presStyleCnt="0"/>
      <dgm:spPr/>
    </dgm:pt>
    <dgm:pt modelId="{BCA8633B-1EA5-41D9-B565-E633956AA064}" type="pres">
      <dgm:prSet presAssocID="{EEBA9C2A-9716-4CC1-8DA3-8D106731CAD8}" presName="childText" presStyleLbl="conFgAcc1" presStyleIdx="0" presStyleCnt="5">
        <dgm:presLayoutVars>
          <dgm:bulletEnabled val="1"/>
        </dgm:presLayoutVars>
      </dgm:prSet>
      <dgm:spPr/>
    </dgm:pt>
    <dgm:pt modelId="{DA67CEF8-0BE1-4443-9462-ED6E87E8EC9D}" type="pres">
      <dgm:prSet presAssocID="{A4E5B9BE-0A6C-469B-A45F-4FB36A364762}" presName="spaceBetweenRectangles" presStyleCnt="0"/>
      <dgm:spPr/>
    </dgm:pt>
    <dgm:pt modelId="{DCB6F7EE-9441-4952-9201-FE906DBE78BB}" type="pres">
      <dgm:prSet presAssocID="{41F1B974-0ED5-4BB9-A325-72312B8BF76A}" presName="parentLin" presStyleCnt="0"/>
      <dgm:spPr/>
    </dgm:pt>
    <dgm:pt modelId="{903C3085-A7A9-4F04-9035-3B06CA0E14FA}" type="pres">
      <dgm:prSet presAssocID="{41F1B974-0ED5-4BB9-A325-72312B8BF76A}" presName="parentLeftMargin" presStyleLbl="node1" presStyleIdx="0" presStyleCnt="5"/>
      <dgm:spPr/>
    </dgm:pt>
    <dgm:pt modelId="{BC994F08-4A2A-4B05-98E5-E32ED646199F}" type="pres">
      <dgm:prSet presAssocID="{41F1B974-0ED5-4BB9-A325-72312B8BF76A}" presName="parentText" presStyleLbl="node1" presStyleIdx="1" presStyleCnt="5">
        <dgm:presLayoutVars>
          <dgm:chMax val="0"/>
          <dgm:bulletEnabled val="1"/>
        </dgm:presLayoutVars>
      </dgm:prSet>
      <dgm:spPr/>
    </dgm:pt>
    <dgm:pt modelId="{25A98CA0-BA02-4E3B-98C1-8C33DDAE3985}" type="pres">
      <dgm:prSet presAssocID="{41F1B974-0ED5-4BB9-A325-72312B8BF76A}" presName="negativeSpace" presStyleCnt="0"/>
      <dgm:spPr/>
    </dgm:pt>
    <dgm:pt modelId="{1F1249A7-8823-437B-9726-60C273F0CFB9}" type="pres">
      <dgm:prSet presAssocID="{41F1B974-0ED5-4BB9-A325-72312B8BF76A}" presName="childText" presStyleLbl="conFgAcc1" presStyleIdx="1" presStyleCnt="5">
        <dgm:presLayoutVars>
          <dgm:bulletEnabled val="1"/>
        </dgm:presLayoutVars>
      </dgm:prSet>
      <dgm:spPr/>
    </dgm:pt>
    <dgm:pt modelId="{F3A33E58-29F9-4DB4-AD63-D385F9A50A10}" type="pres">
      <dgm:prSet presAssocID="{40D53B3B-1271-4A2F-B8CF-69475594D173}" presName="spaceBetweenRectangles" presStyleCnt="0"/>
      <dgm:spPr/>
    </dgm:pt>
    <dgm:pt modelId="{694C9B4F-3E0E-4AAC-94B6-719069636C88}" type="pres">
      <dgm:prSet presAssocID="{E0CF4F9F-0674-4318-8447-90A461BB2D84}" presName="parentLin" presStyleCnt="0"/>
      <dgm:spPr/>
    </dgm:pt>
    <dgm:pt modelId="{1EA5CC67-18E1-47EC-97C9-9ACF06201913}" type="pres">
      <dgm:prSet presAssocID="{E0CF4F9F-0674-4318-8447-90A461BB2D84}" presName="parentLeftMargin" presStyleLbl="node1" presStyleIdx="1" presStyleCnt="5"/>
      <dgm:spPr/>
    </dgm:pt>
    <dgm:pt modelId="{6F15DCB7-422C-4304-B3B3-39DECFFF40EC}" type="pres">
      <dgm:prSet presAssocID="{E0CF4F9F-0674-4318-8447-90A461BB2D84}" presName="parentText" presStyleLbl="node1" presStyleIdx="2" presStyleCnt="5">
        <dgm:presLayoutVars>
          <dgm:chMax val="0"/>
          <dgm:bulletEnabled val="1"/>
        </dgm:presLayoutVars>
      </dgm:prSet>
      <dgm:spPr/>
    </dgm:pt>
    <dgm:pt modelId="{0C535677-CC11-46C9-A358-7A8E8F9B084E}" type="pres">
      <dgm:prSet presAssocID="{E0CF4F9F-0674-4318-8447-90A461BB2D84}" presName="negativeSpace" presStyleCnt="0"/>
      <dgm:spPr/>
    </dgm:pt>
    <dgm:pt modelId="{C1B2D063-E10E-4382-9A0A-D2CCE5F441D0}" type="pres">
      <dgm:prSet presAssocID="{E0CF4F9F-0674-4318-8447-90A461BB2D84}" presName="childText" presStyleLbl="conFgAcc1" presStyleIdx="2" presStyleCnt="5">
        <dgm:presLayoutVars>
          <dgm:bulletEnabled val="1"/>
        </dgm:presLayoutVars>
      </dgm:prSet>
      <dgm:spPr/>
    </dgm:pt>
    <dgm:pt modelId="{82B248E0-EE8A-4FA2-9CD3-4637BE3D9B78}" type="pres">
      <dgm:prSet presAssocID="{9ABF9E5C-64B1-44D0-B038-E0556100FE59}" presName="spaceBetweenRectangles" presStyleCnt="0"/>
      <dgm:spPr/>
    </dgm:pt>
    <dgm:pt modelId="{DA3C675E-2229-4DD8-AB66-14E690E41D5F}" type="pres">
      <dgm:prSet presAssocID="{7BAB1B62-5AF2-4865-ACFF-BF49A4417866}" presName="parentLin" presStyleCnt="0"/>
      <dgm:spPr/>
    </dgm:pt>
    <dgm:pt modelId="{50614EFC-2DF2-4CDD-BAD7-6AA2B62F942F}" type="pres">
      <dgm:prSet presAssocID="{7BAB1B62-5AF2-4865-ACFF-BF49A4417866}" presName="parentLeftMargin" presStyleLbl="node1" presStyleIdx="2" presStyleCnt="5"/>
      <dgm:spPr/>
    </dgm:pt>
    <dgm:pt modelId="{2B5C323A-A433-48A5-834D-36A63174C5F0}" type="pres">
      <dgm:prSet presAssocID="{7BAB1B62-5AF2-4865-ACFF-BF49A4417866}" presName="parentText" presStyleLbl="node1" presStyleIdx="3" presStyleCnt="5">
        <dgm:presLayoutVars>
          <dgm:chMax val="0"/>
          <dgm:bulletEnabled val="1"/>
        </dgm:presLayoutVars>
      </dgm:prSet>
      <dgm:spPr/>
    </dgm:pt>
    <dgm:pt modelId="{F591CE04-9467-4D93-903D-895E531A7B6D}" type="pres">
      <dgm:prSet presAssocID="{7BAB1B62-5AF2-4865-ACFF-BF49A4417866}" presName="negativeSpace" presStyleCnt="0"/>
      <dgm:spPr/>
    </dgm:pt>
    <dgm:pt modelId="{E12C9615-051E-43E2-960A-6F2443C356B1}" type="pres">
      <dgm:prSet presAssocID="{7BAB1B62-5AF2-4865-ACFF-BF49A4417866}" presName="childText" presStyleLbl="conFgAcc1" presStyleIdx="3" presStyleCnt="5">
        <dgm:presLayoutVars>
          <dgm:bulletEnabled val="1"/>
        </dgm:presLayoutVars>
      </dgm:prSet>
      <dgm:spPr/>
    </dgm:pt>
    <dgm:pt modelId="{73D8555C-1A9B-4FE2-B7E0-E8A2A73EF642}" type="pres">
      <dgm:prSet presAssocID="{C66A0722-074C-4CB3-90AE-7B48365BB375}" presName="spaceBetweenRectangles" presStyleCnt="0"/>
      <dgm:spPr/>
    </dgm:pt>
    <dgm:pt modelId="{9EF5F51C-46A8-4106-A1C1-5EE73680C47E}" type="pres">
      <dgm:prSet presAssocID="{7AF56A95-12DB-4FF9-8B0B-1DC157914F6D}" presName="parentLin" presStyleCnt="0"/>
      <dgm:spPr/>
    </dgm:pt>
    <dgm:pt modelId="{F694C96C-D462-4357-919A-D02F46374224}" type="pres">
      <dgm:prSet presAssocID="{7AF56A95-12DB-4FF9-8B0B-1DC157914F6D}" presName="parentLeftMargin" presStyleLbl="node1" presStyleIdx="3" presStyleCnt="5"/>
      <dgm:spPr/>
    </dgm:pt>
    <dgm:pt modelId="{59120ED7-1145-422E-A35B-8C4AA3EFF8F5}" type="pres">
      <dgm:prSet presAssocID="{7AF56A95-12DB-4FF9-8B0B-1DC157914F6D}" presName="parentText" presStyleLbl="node1" presStyleIdx="4" presStyleCnt="5">
        <dgm:presLayoutVars>
          <dgm:chMax val="0"/>
          <dgm:bulletEnabled val="1"/>
        </dgm:presLayoutVars>
      </dgm:prSet>
      <dgm:spPr/>
    </dgm:pt>
    <dgm:pt modelId="{E0ED6CBA-D883-4DA4-B97F-4EA59DA9AC15}" type="pres">
      <dgm:prSet presAssocID="{7AF56A95-12DB-4FF9-8B0B-1DC157914F6D}" presName="negativeSpace" presStyleCnt="0"/>
      <dgm:spPr/>
    </dgm:pt>
    <dgm:pt modelId="{8B992AAA-AED9-47C1-953D-55B284DE33F2}" type="pres">
      <dgm:prSet presAssocID="{7AF56A95-12DB-4FF9-8B0B-1DC157914F6D}" presName="childText" presStyleLbl="conFgAcc1" presStyleIdx="4" presStyleCnt="5">
        <dgm:presLayoutVars>
          <dgm:bulletEnabled val="1"/>
        </dgm:presLayoutVars>
      </dgm:prSet>
      <dgm:spPr/>
    </dgm:pt>
  </dgm:ptLst>
  <dgm:cxnLst>
    <dgm:cxn modelId="{840A9A1E-1491-41FC-827D-2B4230EE08B8}" type="presOf" srcId="{41F1B974-0ED5-4BB9-A325-72312B8BF76A}" destId="{BC994F08-4A2A-4B05-98E5-E32ED646199F}" srcOrd="1" destOrd="0" presId="urn:microsoft.com/office/officeart/2005/8/layout/list1"/>
    <dgm:cxn modelId="{CF057F2A-5CCB-4B25-AC49-90F0E583275C}" srcId="{1793B560-0C0C-479D-B598-1D9F319B43AF}" destId="{41F1B974-0ED5-4BB9-A325-72312B8BF76A}" srcOrd="1" destOrd="0" parTransId="{5052A6DD-583E-414E-8793-2BE9ED2A2050}" sibTransId="{40D53B3B-1271-4A2F-B8CF-69475594D173}"/>
    <dgm:cxn modelId="{34879937-2CFD-4BA0-8B3F-4611862DA4FE}" type="presOf" srcId="{EEBA9C2A-9716-4CC1-8DA3-8D106731CAD8}" destId="{41D2755A-D9F8-46C1-9AB6-9B8B89BF1EB2}" srcOrd="1" destOrd="0" presId="urn:microsoft.com/office/officeart/2005/8/layout/list1"/>
    <dgm:cxn modelId="{70E4085F-7A70-4D8D-BB68-F5F6D58219AB}" type="presOf" srcId="{E0CF4F9F-0674-4318-8447-90A461BB2D84}" destId="{6F15DCB7-422C-4304-B3B3-39DECFFF40EC}" srcOrd="1" destOrd="0" presId="urn:microsoft.com/office/officeart/2005/8/layout/list1"/>
    <dgm:cxn modelId="{F06C5769-553A-401D-8E5C-AA27B6305EB8}" type="presOf" srcId="{41F1B974-0ED5-4BB9-A325-72312B8BF76A}" destId="{903C3085-A7A9-4F04-9035-3B06CA0E14FA}" srcOrd="0" destOrd="0" presId="urn:microsoft.com/office/officeart/2005/8/layout/list1"/>
    <dgm:cxn modelId="{DAB9994C-B6B0-4493-BF03-D63DEE44E640}" srcId="{1793B560-0C0C-479D-B598-1D9F319B43AF}" destId="{7BAB1B62-5AF2-4865-ACFF-BF49A4417866}" srcOrd="3" destOrd="0" parTransId="{99B1F5A8-ED7B-49E4-9B73-5F1E502D8431}" sibTransId="{C66A0722-074C-4CB3-90AE-7B48365BB375}"/>
    <dgm:cxn modelId="{6B03BD50-C4D9-47E2-BAA5-F79AD8E20D52}" type="presOf" srcId="{7AF56A95-12DB-4FF9-8B0B-1DC157914F6D}" destId="{59120ED7-1145-422E-A35B-8C4AA3EFF8F5}" srcOrd="1" destOrd="0" presId="urn:microsoft.com/office/officeart/2005/8/layout/list1"/>
    <dgm:cxn modelId="{9202FC72-8C04-4C0F-8842-C9C5F245A56B}" srcId="{1793B560-0C0C-479D-B598-1D9F319B43AF}" destId="{7AF56A95-12DB-4FF9-8B0B-1DC157914F6D}" srcOrd="4" destOrd="0" parTransId="{5019745A-6A85-43C9-A3B0-22FB82568B4C}" sibTransId="{B23DD04C-20A1-40C3-95F7-8A1083B10DEA}"/>
    <dgm:cxn modelId="{142E2098-163A-44AB-B98B-6A2A373B2A3E}" srcId="{1793B560-0C0C-479D-B598-1D9F319B43AF}" destId="{EEBA9C2A-9716-4CC1-8DA3-8D106731CAD8}" srcOrd="0" destOrd="0" parTransId="{15FE85F8-344F-46FF-856E-81512835987C}" sibTransId="{A4E5B9BE-0A6C-469B-A45F-4FB36A364762}"/>
    <dgm:cxn modelId="{67A9F59B-3C1F-498F-B8BF-8A370EE3E8AC}" type="presOf" srcId="{7BAB1B62-5AF2-4865-ACFF-BF49A4417866}" destId="{2B5C323A-A433-48A5-834D-36A63174C5F0}" srcOrd="1" destOrd="0" presId="urn:microsoft.com/office/officeart/2005/8/layout/list1"/>
    <dgm:cxn modelId="{84698AA8-F4CA-4853-A36F-58A42CF98CC3}" type="presOf" srcId="{EEBA9C2A-9716-4CC1-8DA3-8D106731CAD8}" destId="{53AC6249-0E51-461D-9D2A-F7BEBB068323}" srcOrd="0" destOrd="0" presId="urn:microsoft.com/office/officeart/2005/8/layout/list1"/>
    <dgm:cxn modelId="{4192F1BF-0FD4-4584-94B3-F0CC16DE8521}" type="presOf" srcId="{7BAB1B62-5AF2-4865-ACFF-BF49A4417866}" destId="{50614EFC-2DF2-4CDD-BAD7-6AA2B62F942F}" srcOrd="0" destOrd="0" presId="urn:microsoft.com/office/officeart/2005/8/layout/list1"/>
    <dgm:cxn modelId="{012415CD-E3E2-4446-BA55-83A9A6CD4639}" type="presOf" srcId="{7AF56A95-12DB-4FF9-8B0B-1DC157914F6D}" destId="{F694C96C-D462-4357-919A-D02F46374224}" srcOrd="0" destOrd="0" presId="urn:microsoft.com/office/officeart/2005/8/layout/list1"/>
    <dgm:cxn modelId="{261709E8-0210-4F4B-B592-7CAD9587EC0A}" type="presOf" srcId="{E0CF4F9F-0674-4318-8447-90A461BB2D84}" destId="{1EA5CC67-18E1-47EC-97C9-9ACF06201913}" srcOrd="0" destOrd="0" presId="urn:microsoft.com/office/officeart/2005/8/layout/list1"/>
    <dgm:cxn modelId="{020380EE-049E-44DB-93CE-1523811A53FF}" type="presOf" srcId="{1793B560-0C0C-479D-B598-1D9F319B43AF}" destId="{A81FBFD1-B16C-4426-AE95-758818CB9F7C}" srcOrd="0" destOrd="0" presId="urn:microsoft.com/office/officeart/2005/8/layout/list1"/>
    <dgm:cxn modelId="{EA2B10F4-46C5-4014-B370-693FE6CFA477}" srcId="{1793B560-0C0C-479D-B598-1D9F319B43AF}" destId="{E0CF4F9F-0674-4318-8447-90A461BB2D84}" srcOrd="2" destOrd="0" parTransId="{145D130C-9E77-4DBF-A207-E7C642A80A25}" sibTransId="{9ABF9E5C-64B1-44D0-B038-E0556100FE59}"/>
    <dgm:cxn modelId="{C88B83E9-2AC4-483F-B7F6-688A5177554F}" type="presParOf" srcId="{A81FBFD1-B16C-4426-AE95-758818CB9F7C}" destId="{836AA146-B4E9-4924-8E00-A71E0239CDE2}" srcOrd="0" destOrd="0" presId="urn:microsoft.com/office/officeart/2005/8/layout/list1"/>
    <dgm:cxn modelId="{5DA83988-0FFD-470A-A4BF-2314DAFBA949}" type="presParOf" srcId="{836AA146-B4E9-4924-8E00-A71E0239CDE2}" destId="{53AC6249-0E51-461D-9D2A-F7BEBB068323}" srcOrd="0" destOrd="0" presId="urn:microsoft.com/office/officeart/2005/8/layout/list1"/>
    <dgm:cxn modelId="{9F95842D-1D2B-4F8C-B08F-02F60A003B08}" type="presParOf" srcId="{836AA146-B4E9-4924-8E00-A71E0239CDE2}" destId="{41D2755A-D9F8-46C1-9AB6-9B8B89BF1EB2}" srcOrd="1" destOrd="0" presId="urn:microsoft.com/office/officeart/2005/8/layout/list1"/>
    <dgm:cxn modelId="{B7C14789-580F-4B6F-8A72-D655ABF186B5}" type="presParOf" srcId="{A81FBFD1-B16C-4426-AE95-758818CB9F7C}" destId="{3A366716-0848-4AF6-8C5D-CDE3D9263295}" srcOrd="1" destOrd="0" presId="urn:microsoft.com/office/officeart/2005/8/layout/list1"/>
    <dgm:cxn modelId="{E5B0F6A9-B8C0-4655-A022-1F2FA65D98DA}" type="presParOf" srcId="{A81FBFD1-B16C-4426-AE95-758818CB9F7C}" destId="{BCA8633B-1EA5-41D9-B565-E633956AA064}" srcOrd="2" destOrd="0" presId="urn:microsoft.com/office/officeart/2005/8/layout/list1"/>
    <dgm:cxn modelId="{1E232810-73CF-43F6-A7FC-6A0EF6453B9D}" type="presParOf" srcId="{A81FBFD1-B16C-4426-AE95-758818CB9F7C}" destId="{DA67CEF8-0BE1-4443-9462-ED6E87E8EC9D}" srcOrd="3" destOrd="0" presId="urn:microsoft.com/office/officeart/2005/8/layout/list1"/>
    <dgm:cxn modelId="{5D412337-1D16-4324-B542-B25717BCCED0}" type="presParOf" srcId="{A81FBFD1-B16C-4426-AE95-758818CB9F7C}" destId="{DCB6F7EE-9441-4952-9201-FE906DBE78BB}" srcOrd="4" destOrd="0" presId="urn:microsoft.com/office/officeart/2005/8/layout/list1"/>
    <dgm:cxn modelId="{0395EBCE-C586-42EA-9AA5-046BAC915192}" type="presParOf" srcId="{DCB6F7EE-9441-4952-9201-FE906DBE78BB}" destId="{903C3085-A7A9-4F04-9035-3B06CA0E14FA}" srcOrd="0" destOrd="0" presId="urn:microsoft.com/office/officeart/2005/8/layout/list1"/>
    <dgm:cxn modelId="{C7F628DE-746B-4147-BF1C-CA64166B3852}" type="presParOf" srcId="{DCB6F7EE-9441-4952-9201-FE906DBE78BB}" destId="{BC994F08-4A2A-4B05-98E5-E32ED646199F}" srcOrd="1" destOrd="0" presId="urn:microsoft.com/office/officeart/2005/8/layout/list1"/>
    <dgm:cxn modelId="{5A470E1A-3D1F-4FC4-B771-0B5237171FF6}" type="presParOf" srcId="{A81FBFD1-B16C-4426-AE95-758818CB9F7C}" destId="{25A98CA0-BA02-4E3B-98C1-8C33DDAE3985}" srcOrd="5" destOrd="0" presId="urn:microsoft.com/office/officeart/2005/8/layout/list1"/>
    <dgm:cxn modelId="{D0544252-4FCB-4367-A526-F529FACDFD1C}" type="presParOf" srcId="{A81FBFD1-B16C-4426-AE95-758818CB9F7C}" destId="{1F1249A7-8823-437B-9726-60C273F0CFB9}" srcOrd="6" destOrd="0" presId="urn:microsoft.com/office/officeart/2005/8/layout/list1"/>
    <dgm:cxn modelId="{888F1BF1-1D4E-4894-95EC-0F9D0094823E}" type="presParOf" srcId="{A81FBFD1-B16C-4426-AE95-758818CB9F7C}" destId="{F3A33E58-29F9-4DB4-AD63-D385F9A50A10}" srcOrd="7" destOrd="0" presId="urn:microsoft.com/office/officeart/2005/8/layout/list1"/>
    <dgm:cxn modelId="{161BFB8B-1C52-4B70-A31A-1C95A8139A5C}" type="presParOf" srcId="{A81FBFD1-B16C-4426-AE95-758818CB9F7C}" destId="{694C9B4F-3E0E-4AAC-94B6-719069636C88}" srcOrd="8" destOrd="0" presId="urn:microsoft.com/office/officeart/2005/8/layout/list1"/>
    <dgm:cxn modelId="{3AAE57A4-FB8F-4CCA-987C-8C9408092C70}" type="presParOf" srcId="{694C9B4F-3E0E-4AAC-94B6-719069636C88}" destId="{1EA5CC67-18E1-47EC-97C9-9ACF06201913}" srcOrd="0" destOrd="0" presId="urn:microsoft.com/office/officeart/2005/8/layout/list1"/>
    <dgm:cxn modelId="{30456771-1B27-43C0-95DB-ADBFBF241468}" type="presParOf" srcId="{694C9B4F-3E0E-4AAC-94B6-719069636C88}" destId="{6F15DCB7-422C-4304-B3B3-39DECFFF40EC}" srcOrd="1" destOrd="0" presId="urn:microsoft.com/office/officeart/2005/8/layout/list1"/>
    <dgm:cxn modelId="{0CC35D32-0899-4FB4-B6A8-54226D0BFD45}" type="presParOf" srcId="{A81FBFD1-B16C-4426-AE95-758818CB9F7C}" destId="{0C535677-CC11-46C9-A358-7A8E8F9B084E}" srcOrd="9" destOrd="0" presId="urn:microsoft.com/office/officeart/2005/8/layout/list1"/>
    <dgm:cxn modelId="{BDA76242-3CF5-4EA9-8B88-1F16030479A6}" type="presParOf" srcId="{A81FBFD1-B16C-4426-AE95-758818CB9F7C}" destId="{C1B2D063-E10E-4382-9A0A-D2CCE5F441D0}" srcOrd="10" destOrd="0" presId="urn:microsoft.com/office/officeart/2005/8/layout/list1"/>
    <dgm:cxn modelId="{802E8BB7-000B-48D8-B4A2-2B7EED6FF5F8}" type="presParOf" srcId="{A81FBFD1-B16C-4426-AE95-758818CB9F7C}" destId="{82B248E0-EE8A-4FA2-9CD3-4637BE3D9B78}" srcOrd="11" destOrd="0" presId="urn:microsoft.com/office/officeart/2005/8/layout/list1"/>
    <dgm:cxn modelId="{E896371C-6C5C-430C-A1B9-4D1C5890E0D8}" type="presParOf" srcId="{A81FBFD1-B16C-4426-AE95-758818CB9F7C}" destId="{DA3C675E-2229-4DD8-AB66-14E690E41D5F}" srcOrd="12" destOrd="0" presId="urn:microsoft.com/office/officeart/2005/8/layout/list1"/>
    <dgm:cxn modelId="{7B32833C-31F5-44B9-AA4D-445A9ED7D50B}" type="presParOf" srcId="{DA3C675E-2229-4DD8-AB66-14E690E41D5F}" destId="{50614EFC-2DF2-4CDD-BAD7-6AA2B62F942F}" srcOrd="0" destOrd="0" presId="urn:microsoft.com/office/officeart/2005/8/layout/list1"/>
    <dgm:cxn modelId="{6869EBBC-EE56-4460-961C-8357A0E78A88}" type="presParOf" srcId="{DA3C675E-2229-4DD8-AB66-14E690E41D5F}" destId="{2B5C323A-A433-48A5-834D-36A63174C5F0}" srcOrd="1" destOrd="0" presId="urn:microsoft.com/office/officeart/2005/8/layout/list1"/>
    <dgm:cxn modelId="{DF97A9CE-7417-4E7D-A96C-0E49110EE299}" type="presParOf" srcId="{A81FBFD1-B16C-4426-AE95-758818CB9F7C}" destId="{F591CE04-9467-4D93-903D-895E531A7B6D}" srcOrd="13" destOrd="0" presId="urn:microsoft.com/office/officeart/2005/8/layout/list1"/>
    <dgm:cxn modelId="{479F0727-DB83-4DF1-BD67-A4BBA05ED167}" type="presParOf" srcId="{A81FBFD1-B16C-4426-AE95-758818CB9F7C}" destId="{E12C9615-051E-43E2-960A-6F2443C356B1}" srcOrd="14" destOrd="0" presId="urn:microsoft.com/office/officeart/2005/8/layout/list1"/>
    <dgm:cxn modelId="{3BD42EEF-20B4-425B-868D-9860DB0B5DA5}" type="presParOf" srcId="{A81FBFD1-B16C-4426-AE95-758818CB9F7C}" destId="{73D8555C-1A9B-4FE2-B7E0-E8A2A73EF642}" srcOrd="15" destOrd="0" presId="urn:microsoft.com/office/officeart/2005/8/layout/list1"/>
    <dgm:cxn modelId="{C510E55A-7185-479D-8415-6F9C147555ED}" type="presParOf" srcId="{A81FBFD1-B16C-4426-AE95-758818CB9F7C}" destId="{9EF5F51C-46A8-4106-A1C1-5EE73680C47E}" srcOrd="16" destOrd="0" presId="urn:microsoft.com/office/officeart/2005/8/layout/list1"/>
    <dgm:cxn modelId="{6DD1FCD9-1733-485F-8CA3-85179F529880}" type="presParOf" srcId="{9EF5F51C-46A8-4106-A1C1-5EE73680C47E}" destId="{F694C96C-D462-4357-919A-D02F46374224}" srcOrd="0" destOrd="0" presId="urn:microsoft.com/office/officeart/2005/8/layout/list1"/>
    <dgm:cxn modelId="{D72EBAA4-8FF9-45D5-BF64-C2CBE77EC0B9}" type="presParOf" srcId="{9EF5F51C-46A8-4106-A1C1-5EE73680C47E}" destId="{59120ED7-1145-422E-A35B-8C4AA3EFF8F5}" srcOrd="1" destOrd="0" presId="urn:microsoft.com/office/officeart/2005/8/layout/list1"/>
    <dgm:cxn modelId="{99BAE3D3-326F-483D-8611-A60DC61FC78A}" type="presParOf" srcId="{A81FBFD1-B16C-4426-AE95-758818CB9F7C}" destId="{E0ED6CBA-D883-4DA4-B97F-4EA59DA9AC15}" srcOrd="17" destOrd="0" presId="urn:microsoft.com/office/officeart/2005/8/layout/list1"/>
    <dgm:cxn modelId="{7D75100F-82D3-4BE0-88D1-0BFEECB5DE53}" type="presParOf" srcId="{A81FBFD1-B16C-4426-AE95-758818CB9F7C}" destId="{8B992AAA-AED9-47C1-953D-55B284DE33F2}"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A8633B-1EA5-41D9-B565-E633956AA064}">
      <dsp:nvSpPr>
        <dsp:cNvPr id="0" name=""/>
        <dsp:cNvSpPr/>
      </dsp:nvSpPr>
      <dsp:spPr>
        <a:xfrm>
          <a:off x="0" y="417404"/>
          <a:ext cx="6253721" cy="554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1D2755A-D9F8-46C1-9AB6-9B8B89BF1EB2}">
      <dsp:nvSpPr>
        <dsp:cNvPr id="0" name=""/>
        <dsp:cNvSpPr/>
      </dsp:nvSpPr>
      <dsp:spPr>
        <a:xfrm>
          <a:off x="312686" y="92684"/>
          <a:ext cx="4377605" cy="6494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Introduction</a:t>
          </a:r>
        </a:p>
      </dsp:txBody>
      <dsp:txXfrm>
        <a:off x="344389" y="124387"/>
        <a:ext cx="4314199" cy="586034"/>
      </dsp:txXfrm>
    </dsp:sp>
    <dsp:sp modelId="{1F1249A7-8823-437B-9726-60C273F0CFB9}">
      <dsp:nvSpPr>
        <dsp:cNvPr id="0" name=""/>
        <dsp:cNvSpPr/>
      </dsp:nvSpPr>
      <dsp:spPr>
        <a:xfrm>
          <a:off x="0" y="1415324"/>
          <a:ext cx="6253721" cy="5544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C994F08-4A2A-4B05-98E5-E32ED646199F}">
      <dsp:nvSpPr>
        <dsp:cNvPr id="0" name=""/>
        <dsp:cNvSpPr/>
      </dsp:nvSpPr>
      <dsp:spPr>
        <a:xfrm>
          <a:off x="312686" y="1090604"/>
          <a:ext cx="4377605" cy="6494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Code</a:t>
          </a:r>
        </a:p>
      </dsp:txBody>
      <dsp:txXfrm>
        <a:off x="344389" y="1122307"/>
        <a:ext cx="4314199" cy="586034"/>
      </dsp:txXfrm>
    </dsp:sp>
    <dsp:sp modelId="{C1B2D063-E10E-4382-9A0A-D2CCE5F441D0}">
      <dsp:nvSpPr>
        <dsp:cNvPr id="0" name=""/>
        <dsp:cNvSpPr/>
      </dsp:nvSpPr>
      <dsp:spPr>
        <a:xfrm>
          <a:off x="0" y="2413245"/>
          <a:ext cx="6253721" cy="5544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F15DCB7-422C-4304-B3B3-39DECFFF40EC}">
      <dsp:nvSpPr>
        <dsp:cNvPr id="0" name=""/>
        <dsp:cNvSpPr/>
      </dsp:nvSpPr>
      <dsp:spPr>
        <a:xfrm>
          <a:off x="312686" y="2088524"/>
          <a:ext cx="4377605" cy="6494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Work In Progress</a:t>
          </a:r>
        </a:p>
      </dsp:txBody>
      <dsp:txXfrm>
        <a:off x="344389" y="2120227"/>
        <a:ext cx="4314199" cy="586034"/>
      </dsp:txXfrm>
    </dsp:sp>
    <dsp:sp modelId="{E12C9615-051E-43E2-960A-6F2443C356B1}">
      <dsp:nvSpPr>
        <dsp:cNvPr id="0" name=""/>
        <dsp:cNvSpPr/>
      </dsp:nvSpPr>
      <dsp:spPr>
        <a:xfrm>
          <a:off x="0" y="3411165"/>
          <a:ext cx="6253721" cy="5544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B5C323A-A433-48A5-834D-36A63174C5F0}">
      <dsp:nvSpPr>
        <dsp:cNvPr id="0" name=""/>
        <dsp:cNvSpPr/>
      </dsp:nvSpPr>
      <dsp:spPr>
        <a:xfrm>
          <a:off x="312686" y="3086445"/>
          <a:ext cx="4377605" cy="64944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Git Hub Commits</a:t>
          </a:r>
        </a:p>
      </dsp:txBody>
      <dsp:txXfrm>
        <a:off x="344389" y="3118148"/>
        <a:ext cx="4314199" cy="586034"/>
      </dsp:txXfrm>
    </dsp:sp>
    <dsp:sp modelId="{8B992AAA-AED9-47C1-953D-55B284DE33F2}">
      <dsp:nvSpPr>
        <dsp:cNvPr id="0" name=""/>
        <dsp:cNvSpPr/>
      </dsp:nvSpPr>
      <dsp:spPr>
        <a:xfrm>
          <a:off x="0" y="4409085"/>
          <a:ext cx="6253721" cy="554400"/>
        </a:xfrm>
        <a:prstGeom prst="rect">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9120ED7-1145-422E-A35B-8C4AA3EFF8F5}">
      <dsp:nvSpPr>
        <dsp:cNvPr id="0" name=""/>
        <dsp:cNvSpPr/>
      </dsp:nvSpPr>
      <dsp:spPr>
        <a:xfrm>
          <a:off x="312686" y="4084365"/>
          <a:ext cx="4377605" cy="64944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463" tIns="0" rIns="165463" bIns="0" numCol="1" spcCol="1270" anchor="ctr" anchorCtr="0">
          <a:noAutofit/>
        </a:bodyPr>
        <a:lstStyle/>
        <a:p>
          <a:pPr marL="0" lvl="0" indent="0" algn="l" defTabSz="977900">
            <a:lnSpc>
              <a:spcPct val="90000"/>
            </a:lnSpc>
            <a:spcBef>
              <a:spcPct val="0"/>
            </a:spcBef>
            <a:spcAft>
              <a:spcPct val="35000"/>
            </a:spcAft>
            <a:buNone/>
          </a:pPr>
          <a:r>
            <a:rPr lang="en-US" sz="2200" kern="1200" dirty="0">
              <a:latin typeface="Amasis MT Pro" panose="02040504050005020304" pitchFamily="18" charset="0"/>
            </a:rPr>
            <a:t>Beta Testing</a:t>
          </a:r>
        </a:p>
      </dsp:txBody>
      <dsp:txXfrm>
        <a:off x="344389" y="4116068"/>
        <a:ext cx="4314199" cy="58603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jpg>
</file>

<file path=ppt/media/image3.png>
</file>

<file path=ppt/media/image4.jpeg>
</file>

<file path=ppt/media/image5.jpeg>
</file>

<file path=ppt/media/image6.jpe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689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6499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61523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03902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76811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4/11/2022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33160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4/11/2022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71772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4/11/2022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64135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4/11/2022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1694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4/11/2022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25570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4/11/2022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11639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4/11/2022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43436817"/>
      </p:ext>
    </p:extLst>
  </p:cSld>
  <p:clrMap bg1="dk1" tx1="lt1" bg2="dk2" tx2="lt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www.thebluediamondgallery.com/typewriter/t/thank-you.html" TargetMode="External"/><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pic>
        <p:nvPicPr>
          <p:cNvPr id="85" name="Picture 3" descr="Background pattern&#10;&#10;Description automatically generated">
            <a:extLst>
              <a:ext uri="{FF2B5EF4-FFF2-40B4-BE49-F238E27FC236}">
                <a16:creationId xmlns:a16="http://schemas.microsoft.com/office/drawing/2014/main" id="{0D22C4B9-A281-4616-B66C-2D7E8926D3B8}"/>
              </a:ext>
            </a:extLst>
          </p:cNvPr>
          <p:cNvPicPr>
            <a:picLocks noChangeAspect="1"/>
          </p:cNvPicPr>
          <p:nvPr/>
        </p:nvPicPr>
        <p:blipFill rotWithShape="1">
          <a:blip r:embed="rId2">
            <a:alphaModFix amt="40000"/>
          </a:blip>
          <a:srcRect l="18775" r="6594" b="-1"/>
          <a:stretch/>
        </p:blipFill>
        <p:spPr>
          <a:xfrm>
            <a:off x="-1614" y="0"/>
            <a:ext cx="7526720" cy="6858000"/>
          </a:xfrm>
          <a:prstGeom prst="rect">
            <a:avLst/>
          </a:prstGeom>
        </p:spPr>
      </p:pic>
      <p:sp>
        <p:nvSpPr>
          <p:cNvPr id="2" name="Title 1">
            <a:extLst>
              <a:ext uri="{FF2B5EF4-FFF2-40B4-BE49-F238E27FC236}">
                <a16:creationId xmlns:a16="http://schemas.microsoft.com/office/drawing/2014/main" id="{BDD574EA-D8AA-4DAE-8E2A-FE03682C8F00}"/>
              </a:ext>
            </a:extLst>
          </p:cNvPr>
          <p:cNvSpPr>
            <a:spLocks noGrp="1"/>
          </p:cNvSpPr>
          <p:nvPr>
            <p:ph type="ctrTitle"/>
          </p:nvPr>
        </p:nvSpPr>
        <p:spPr>
          <a:xfrm>
            <a:off x="1097280" y="516835"/>
            <a:ext cx="5977937" cy="1666501"/>
          </a:xfrm>
        </p:spPr>
        <p:txBody>
          <a:bodyPr vert="horz" lIns="91440" tIns="45720" rIns="91440" bIns="45720" rtlCol="0" anchor="b">
            <a:normAutofit/>
          </a:bodyPr>
          <a:lstStyle/>
          <a:p>
            <a:r>
              <a:rPr lang="en-US" sz="7200" dirty="0">
                <a:solidFill>
                  <a:schemeClr val="tx1"/>
                </a:solidFill>
                <a:latin typeface="Algerian" panose="04020705040A02060702" pitchFamily="82" charset="0"/>
              </a:rPr>
              <a:t>CNS PROJECT</a:t>
            </a:r>
          </a:p>
        </p:txBody>
      </p:sp>
      <p:sp>
        <p:nvSpPr>
          <p:cNvPr id="3" name="Subtitle 2">
            <a:extLst>
              <a:ext uri="{FF2B5EF4-FFF2-40B4-BE49-F238E27FC236}">
                <a16:creationId xmlns:a16="http://schemas.microsoft.com/office/drawing/2014/main" id="{1E30865F-B1AA-4374-83C7-62B0551D2CBA}"/>
              </a:ext>
            </a:extLst>
          </p:cNvPr>
          <p:cNvSpPr>
            <a:spLocks noGrp="1"/>
          </p:cNvSpPr>
          <p:nvPr>
            <p:ph type="subTitle" idx="1"/>
          </p:nvPr>
        </p:nvSpPr>
        <p:spPr>
          <a:xfrm>
            <a:off x="542925" y="2236304"/>
            <a:ext cx="6532292" cy="4164495"/>
          </a:xfrm>
        </p:spPr>
        <p:txBody>
          <a:bodyPr vert="horz" lIns="0" tIns="45720" rIns="0" bIns="45720" rtlCol="0">
            <a:normAutofit/>
          </a:bodyPr>
          <a:lstStyle/>
          <a:p>
            <a:pPr fontAlgn="base"/>
            <a:r>
              <a:rPr lang="en-US" sz="2800" i="0" u="none" strike="noStrike" dirty="0">
                <a:effectLst/>
                <a:latin typeface="Amasis MT Pro" panose="02040504050005020304" pitchFamily="18" charset="0"/>
              </a:rPr>
              <a:t>        </a:t>
            </a:r>
          </a:p>
          <a:p>
            <a:pPr fontAlgn="base"/>
            <a:r>
              <a:rPr lang="en-US" sz="2800" dirty="0">
                <a:latin typeface="Amasis MT Pro" panose="02040504050005020304" pitchFamily="18" charset="0"/>
              </a:rPr>
              <a:t>           </a:t>
            </a:r>
            <a:r>
              <a:rPr lang="en-US" sz="3200" i="0" u="none" strike="noStrike" dirty="0">
                <a:effectLst/>
                <a:latin typeface="Amasis MT Pro" panose="02040504050005020304" pitchFamily="18" charset="0"/>
              </a:rPr>
              <a:t>TEAM MEMBERS:</a:t>
            </a:r>
            <a:r>
              <a:rPr lang="en-US" sz="3200" i="0" dirty="0">
                <a:effectLst/>
                <a:latin typeface="Amasis MT Pro" panose="02040504050005020304" pitchFamily="18" charset="0"/>
              </a:rPr>
              <a:t>​</a:t>
            </a:r>
          </a:p>
          <a:p>
            <a:pPr fontAlgn="base"/>
            <a:endParaRPr lang="en-US" sz="3200" i="0" dirty="0">
              <a:effectLst/>
              <a:latin typeface="Amasis MT Pro" panose="02040504050005020304" pitchFamily="18" charset="0"/>
            </a:endParaRPr>
          </a:p>
          <a:p>
            <a:pPr indent="-228600" fontAlgn="base">
              <a:buFont typeface="Calibri" panose="020F0502020204030204" pitchFamily="34" charset="0"/>
              <a:buChar char="•"/>
            </a:pPr>
            <a:r>
              <a:rPr lang="en-US" sz="3200" b="0" i="0" u="none" strike="noStrike" dirty="0">
                <a:effectLst/>
                <a:latin typeface="Amasis MT Pro" panose="02040504050005020304" pitchFamily="18" charset="0"/>
              </a:rPr>
              <a:t>S.J SUMANTH(2010030377)</a:t>
            </a:r>
            <a:r>
              <a:rPr lang="en-US" sz="3200" b="0" i="0" dirty="0">
                <a:effectLst/>
                <a:latin typeface="Amasis MT Pro" panose="02040504050005020304" pitchFamily="18" charset="0"/>
              </a:rPr>
              <a:t>​</a:t>
            </a:r>
          </a:p>
          <a:p>
            <a:pPr indent="-228600" fontAlgn="base">
              <a:buFont typeface="Calibri" panose="020F0502020204030204" pitchFamily="34" charset="0"/>
              <a:buChar char="•"/>
            </a:pPr>
            <a:r>
              <a:rPr lang="en-US" sz="3200" b="0" i="0" u="none" strike="noStrike" dirty="0">
                <a:effectLst/>
                <a:latin typeface="Amasis MT Pro" panose="02040504050005020304" pitchFamily="18" charset="0"/>
              </a:rPr>
              <a:t>E. SHIVA GOUD(2010030542)</a:t>
            </a:r>
            <a:r>
              <a:rPr lang="en-US" sz="1800" b="0" i="0" dirty="0">
                <a:effectLst/>
              </a:rPr>
              <a:t>​</a:t>
            </a:r>
          </a:p>
        </p:txBody>
      </p:sp>
      <p:pic>
        <p:nvPicPr>
          <p:cNvPr id="1026" name="Picture 2" descr="12,147 Network Engineer Stock Vector Illustration and Royalty Free Network  Engineer Clipart">
            <a:extLst>
              <a:ext uri="{FF2B5EF4-FFF2-40B4-BE49-F238E27FC236}">
                <a16:creationId xmlns:a16="http://schemas.microsoft.com/office/drawing/2014/main" id="{A82EFC2F-43BD-4E14-B3CF-E57D6098B62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624" r="1" b="14435"/>
          <a:stretch/>
        </p:blipFill>
        <p:spPr bwMode="auto">
          <a:xfrm>
            <a:off x="7526741" y="10"/>
            <a:ext cx="4665264" cy="22614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urpose of 192.168.1.101 and 192.168.1.x IP Addresses">
            <a:extLst>
              <a:ext uri="{FF2B5EF4-FFF2-40B4-BE49-F238E27FC236}">
                <a16:creationId xmlns:a16="http://schemas.microsoft.com/office/drawing/2014/main" id="{9BCD04B1-187C-4EF7-86FF-4E2A16E538F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829" r="1" b="20616"/>
          <a:stretch/>
        </p:blipFill>
        <p:spPr bwMode="auto">
          <a:xfrm>
            <a:off x="7526740" y="2236304"/>
            <a:ext cx="4665260" cy="236021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remium Photo | Waist up portrait of network engineer using tablet in  server room during maintenance work in data center, copy space">
            <a:extLst>
              <a:ext uri="{FF2B5EF4-FFF2-40B4-BE49-F238E27FC236}">
                <a16:creationId xmlns:a16="http://schemas.microsoft.com/office/drawing/2014/main" id="{C99E6311-7CC7-4D27-ADE9-9B5713BAC40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2994" r="1" b="12807"/>
          <a:stretch/>
        </p:blipFill>
        <p:spPr bwMode="auto">
          <a:xfrm>
            <a:off x="7526740" y="4573117"/>
            <a:ext cx="4662085" cy="2261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7007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latin typeface="Algerian" panose="04020705040A02060702" pitchFamily="82" charset="0"/>
              </a:rPr>
              <a:t> </a:t>
            </a:r>
            <a:r>
              <a:rPr lang="en-US" sz="4800" kern="1200" dirty="0">
                <a:solidFill>
                  <a:schemeClr val="tx1"/>
                </a:solidFill>
                <a:latin typeface="Algerian" panose="04020705040A02060702" pitchFamily="82" charset="0"/>
              </a:rPr>
              <a:t>Configuring IPSEC Tunnel</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6208F255-2894-4835-B91A-0FF8FE16F403}"/>
              </a:ext>
            </a:extLst>
          </p:cNvPr>
          <p:cNvPicPr>
            <a:picLocks noChangeAspect="1"/>
          </p:cNvPicPr>
          <p:nvPr/>
        </p:nvPicPr>
        <p:blipFill>
          <a:blip r:embed="rId2"/>
          <a:stretch>
            <a:fillRect/>
          </a:stretch>
        </p:blipFill>
        <p:spPr>
          <a:xfrm>
            <a:off x="5288940" y="185285"/>
            <a:ext cx="6573167" cy="6487430"/>
          </a:xfrm>
          <a:prstGeom prst="rect">
            <a:avLst/>
          </a:prstGeom>
        </p:spPr>
      </p:pic>
    </p:spTree>
    <p:extLst>
      <p:ext uri="{BB962C8B-B14F-4D97-AF65-F5344CB8AC3E}">
        <p14:creationId xmlns:p14="http://schemas.microsoft.com/office/powerpoint/2010/main" val="21989941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latin typeface="Algerian" panose="04020705040A02060702" pitchFamily="82" charset="0"/>
              </a:rPr>
              <a:t> </a:t>
            </a:r>
            <a:r>
              <a:rPr lang="en-US" sz="4800" kern="1200" dirty="0">
                <a:solidFill>
                  <a:schemeClr val="tx1"/>
                </a:solidFill>
                <a:latin typeface="Algerian" panose="04020705040A02060702" pitchFamily="82" charset="0"/>
              </a:rPr>
              <a:t>Configuring IPSEC Tunnel</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BC1E203E-0E05-450D-8FDD-6CC6099D8342}"/>
              </a:ext>
            </a:extLst>
          </p:cNvPr>
          <p:cNvPicPr>
            <a:picLocks noChangeAspect="1"/>
          </p:cNvPicPr>
          <p:nvPr/>
        </p:nvPicPr>
        <p:blipFill>
          <a:blip r:embed="rId2"/>
          <a:stretch>
            <a:fillRect/>
          </a:stretch>
        </p:blipFill>
        <p:spPr>
          <a:xfrm>
            <a:off x="5426868" y="199574"/>
            <a:ext cx="6554115" cy="6458851"/>
          </a:xfrm>
          <a:prstGeom prst="rect">
            <a:avLst/>
          </a:prstGeom>
        </p:spPr>
      </p:pic>
    </p:spTree>
    <p:extLst>
      <p:ext uri="{BB962C8B-B14F-4D97-AF65-F5344CB8AC3E}">
        <p14:creationId xmlns:p14="http://schemas.microsoft.com/office/powerpoint/2010/main" val="189813837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iagram&#10;&#10;Description automatically generated">
            <a:extLst>
              <a:ext uri="{FF2B5EF4-FFF2-40B4-BE49-F238E27FC236}">
                <a16:creationId xmlns:a16="http://schemas.microsoft.com/office/drawing/2014/main" id="{DA365FBD-0DD5-45B6-96AF-8F0EB621AF75}"/>
              </a:ext>
            </a:extLst>
          </p:cNvPr>
          <p:cNvPicPr>
            <a:picLocks noChangeAspect="1"/>
          </p:cNvPicPr>
          <p:nvPr/>
        </p:nvPicPr>
        <p:blipFill>
          <a:blip r:embed="rId2"/>
          <a:stretch>
            <a:fillRect/>
          </a:stretch>
        </p:blipFill>
        <p:spPr>
          <a:xfrm>
            <a:off x="2032986" y="457200"/>
            <a:ext cx="8682362" cy="6073902"/>
          </a:xfrm>
          <a:prstGeom prst="rect">
            <a:avLst/>
          </a:prstGeom>
        </p:spPr>
      </p:pic>
    </p:spTree>
    <p:extLst>
      <p:ext uri="{BB962C8B-B14F-4D97-AF65-F5344CB8AC3E}">
        <p14:creationId xmlns:p14="http://schemas.microsoft.com/office/powerpoint/2010/main" val="38218206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7696" cy="39181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AB74EFD-DAC2-457E-8428-65BB4621EE84}"/>
              </a:ext>
            </a:extLst>
          </p:cNvPr>
          <p:cNvSpPr>
            <a:spLocks noGrp="1"/>
          </p:cNvSpPr>
          <p:nvPr>
            <p:ph type="title"/>
          </p:nvPr>
        </p:nvSpPr>
        <p:spPr>
          <a:xfrm>
            <a:off x="1100669" y="1111086"/>
            <a:ext cx="7690104" cy="2623885"/>
          </a:xfrm>
        </p:spPr>
        <p:txBody>
          <a:bodyPr vert="horz" lIns="91440" tIns="45720" rIns="91440" bIns="45720" rtlCol="0" anchor="ctr">
            <a:normAutofit/>
          </a:bodyPr>
          <a:lstStyle/>
          <a:p>
            <a:r>
              <a:rPr lang="en-US" sz="8800" kern="1200" dirty="0">
                <a:solidFill>
                  <a:srgbClr val="FFFFFF"/>
                </a:solidFill>
                <a:latin typeface="Algerian" panose="04020705040A02060702" pitchFamily="82" charset="0"/>
              </a:rPr>
              <a:t>Work in Progress</a:t>
            </a:r>
          </a:p>
        </p:txBody>
      </p:sp>
      <p:sp>
        <p:nvSpPr>
          <p:cNvPr id="11" name="Rectangle 10">
            <a:extLst>
              <a:ext uri="{FF2B5EF4-FFF2-40B4-BE49-F238E27FC236}">
                <a16:creationId xmlns:a16="http://schemas.microsoft.com/office/drawing/2014/main" id="{927CAFC9-A675-4314-84EF-236FFA58A3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490532"/>
            <a:ext cx="2110597" cy="187781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21269"/>
            <a:ext cx="11277600" cy="187781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1890204"/>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6" name="Graphic 5" descr="Checkmark">
            <a:extLst>
              <a:ext uri="{FF2B5EF4-FFF2-40B4-BE49-F238E27FC236}">
                <a16:creationId xmlns:a16="http://schemas.microsoft.com/office/drawing/2014/main" id="{1F299B62-35DB-48FD-92A2-AD2E24CBAD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857725" y="2612676"/>
            <a:ext cx="1632648" cy="1632648"/>
          </a:xfrm>
          <a:prstGeom prst="rect">
            <a:avLst/>
          </a:prstGeom>
        </p:spPr>
      </p:pic>
    </p:spTree>
    <p:extLst>
      <p:ext uri="{BB962C8B-B14F-4D97-AF65-F5344CB8AC3E}">
        <p14:creationId xmlns:p14="http://schemas.microsoft.com/office/powerpoint/2010/main" val="426617301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F81F08-B3D2-4FCD-AA95-9A7D77BA25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9">
            <a:extLst>
              <a:ext uri="{FF2B5EF4-FFF2-40B4-BE49-F238E27FC236}">
                <a16:creationId xmlns:a16="http://schemas.microsoft.com/office/drawing/2014/main" id="{66537C28-7D02-447F-9F0C-36DE2D1BF6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7518"/>
            <a:ext cx="128016" cy="53218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3" name="Picture 2" descr="Graphical user interface, application&#10;&#10;Description automatically generated">
            <a:extLst>
              <a:ext uri="{FF2B5EF4-FFF2-40B4-BE49-F238E27FC236}">
                <a16:creationId xmlns:a16="http://schemas.microsoft.com/office/drawing/2014/main" id="{B5FA1E1A-1400-4A6E-A8A8-41558081A684}"/>
              </a:ext>
            </a:extLst>
          </p:cNvPr>
          <p:cNvPicPr>
            <a:picLocks noChangeAspect="1"/>
          </p:cNvPicPr>
          <p:nvPr/>
        </p:nvPicPr>
        <p:blipFill rotWithShape="1">
          <a:blip r:embed="rId2"/>
          <a:srcRect t="9016" r="1" b="1"/>
          <a:stretch/>
        </p:blipFill>
        <p:spPr>
          <a:xfrm>
            <a:off x="650945" y="537518"/>
            <a:ext cx="10927080" cy="5318896"/>
          </a:xfrm>
          <a:prstGeom prst="rect">
            <a:avLst/>
          </a:prstGeom>
        </p:spPr>
      </p:pic>
      <p:sp>
        <p:nvSpPr>
          <p:cNvPr id="12" name="Rectangle 11">
            <a:extLst>
              <a:ext uri="{FF2B5EF4-FFF2-40B4-BE49-F238E27FC236}">
                <a16:creationId xmlns:a16="http://schemas.microsoft.com/office/drawing/2014/main" id="{4EA3CC4C-B1A0-4F1A-9CF7-5A51A4EDEE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945" y="6197504"/>
            <a:ext cx="109270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18564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96AF0A-BFCF-42A7-8C6A-7F7B6E19C8D7}"/>
              </a:ext>
            </a:extLst>
          </p:cNvPr>
          <p:cNvSpPr>
            <a:spLocks noGrp="1"/>
          </p:cNvSpPr>
          <p:nvPr>
            <p:ph type="title"/>
          </p:nvPr>
        </p:nvSpPr>
        <p:spPr>
          <a:xfrm>
            <a:off x="699713" y="248038"/>
            <a:ext cx="10965545" cy="1159200"/>
          </a:xfrm>
        </p:spPr>
        <p:txBody>
          <a:bodyPr vert="horz" lIns="91440" tIns="45720" rIns="91440" bIns="45720" rtlCol="0" anchor="ctr">
            <a:normAutofit/>
          </a:bodyPr>
          <a:lstStyle/>
          <a:p>
            <a:pPr algn="ctr"/>
            <a:r>
              <a:rPr lang="en-US" sz="5400" kern="1200" dirty="0">
                <a:solidFill>
                  <a:srgbClr val="FFFFFF"/>
                </a:solidFill>
                <a:latin typeface="Algerian" panose="04020705040A02060702" pitchFamily="82" charset="0"/>
              </a:rPr>
              <a:t>GIT HUB COMMITS</a:t>
            </a:r>
          </a:p>
        </p:txBody>
      </p:sp>
      <p:pic>
        <p:nvPicPr>
          <p:cNvPr id="4" name="Picture 3">
            <a:extLst>
              <a:ext uri="{FF2B5EF4-FFF2-40B4-BE49-F238E27FC236}">
                <a16:creationId xmlns:a16="http://schemas.microsoft.com/office/drawing/2014/main" id="{B911ED5D-8092-4916-9FD9-7FDCFE5A4C98}"/>
              </a:ext>
            </a:extLst>
          </p:cNvPr>
          <p:cNvPicPr>
            <a:picLocks noChangeAspect="1"/>
          </p:cNvPicPr>
          <p:nvPr/>
        </p:nvPicPr>
        <p:blipFill>
          <a:blip r:embed="rId2"/>
          <a:stretch>
            <a:fillRect/>
          </a:stretch>
        </p:blipFill>
        <p:spPr>
          <a:xfrm>
            <a:off x="1935102" y="1798128"/>
            <a:ext cx="9028173" cy="4830073"/>
          </a:xfrm>
          <a:prstGeom prst="rect">
            <a:avLst/>
          </a:prstGeom>
        </p:spPr>
      </p:pic>
    </p:spTree>
    <p:extLst>
      <p:ext uri="{BB962C8B-B14F-4D97-AF65-F5344CB8AC3E}">
        <p14:creationId xmlns:p14="http://schemas.microsoft.com/office/powerpoint/2010/main" val="319060031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11272742" cy="39181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A7312FC-A67F-4456-98AC-47FA8D4E8B18}"/>
              </a:ext>
            </a:extLst>
          </p:cNvPr>
          <p:cNvSpPr>
            <a:spLocks noGrp="1"/>
          </p:cNvSpPr>
          <p:nvPr>
            <p:ph type="title"/>
          </p:nvPr>
        </p:nvSpPr>
        <p:spPr>
          <a:xfrm>
            <a:off x="1100669" y="1097339"/>
            <a:ext cx="10011831" cy="2623885"/>
          </a:xfrm>
        </p:spPr>
        <p:txBody>
          <a:bodyPr vert="horz" lIns="91440" tIns="45720" rIns="91440" bIns="45720" rtlCol="0" anchor="ctr">
            <a:normAutofit/>
          </a:bodyPr>
          <a:lstStyle/>
          <a:p>
            <a:pPr algn="ctr"/>
            <a:r>
              <a:rPr lang="en-US" sz="8800" kern="1200" dirty="0">
                <a:solidFill>
                  <a:srgbClr val="FFFFFF"/>
                </a:solidFill>
                <a:latin typeface="Algerian" panose="04020705040A02060702" pitchFamily="82" charset="0"/>
              </a:rPr>
              <a:t>Beta Testing</a:t>
            </a:r>
          </a:p>
        </p:txBody>
      </p:sp>
      <p:sp>
        <p:nvSpPr>
          <p:cNvPr id="9" name="Rectangle 8">
            <a:extLst>
              <a:ext uri="{FF2B5EF4-FFF2-40B4-BE49-F238E27FC236}">
                <a16:creationId xmlns:a16="http://schemas.microsoft.com/office/drawing/2014/main" id="{DAE8F46F-D590-45CD-AF41-A04DC11D1B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17136"/>
            <a:ext cx="2112264" cy="1892808"/>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 name="Rectangle 10">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33989" y="4521269"/>
            <a:ext cx="6720830" cy="187781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 name="Rectangle 12">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21270"/>
            <a:ext cx="2115455" cy="189020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8935976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2235E121-D580-4725-BF84-2281C4408547}"/>
              </a:ext>
            </a:extLst>
          </p:cNvPr>
          <p:cNvPicPr>
            <a:picLocks noChangeAspect="1"/>
          </p:cNvPicPr>
          <p:nvPr/>
        </p:nvPicPr>
        <p:blipFill rotWithShape="1">
          <a:blip r:embed="rId2"/>
          <a:srcRect r="581"/>
          <a:stretch/>
        </p:blipFill>
        <p:spPr>
          <a:xfrm>
            <a:off x="321733" y="321733"/>
            <a:ext cx="11548534" cy="6214534"/>
          </a:xfrm>
          <a:prstGeom prst="rect">
            <a:avLst/>
          </a:prstGeom>
        </p:spPr>
      </p:pic>
    </p:spTree>
    <p:extLst>
      <p:ext uri="{BB962C8B-B14F-4D97-AF65-F5344CB8AC3E}">
        <p14:creationId xmlns:p14="http://schemas.microsoft.com/office/powerpoint/2010/main" val="3836039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A0DC90A-51D6-425C-959A-9197BCDCE8D5}"/>
              </a:ext>
            </a:extLst>
          </p:cNvPr>
          <p:cNvSpPr txBox="1"/>
          <p:nvPr/>
        </p:nvSpPr>
        <p:spPr>
          <a:xfrm>
            <a:off x="322054" y="201519"/>
            <a:ext cx="6096000" cy="646331"/>
          </a:xfrm>
          <a:prstGeom prst="rect">
            <a:avLst/>
          </a:prstGeom>
          <a:noFill/>
        </p:spPr>
        <p:txBody>
          <a:bodyPr wrap="square">
            <a:spAutoFit/>
          </a:bodyPr>
          <a:lstStyle/>
          <a:p>
            <a:r>
              <a:rPr lang="en-US" dirty="0">
                <a:solidFill>
                  <a:srgbClr val="FFFFFF"/>
                </a:solidFill>
                <a:latin typeface="Algerian" panose="04020705040A02060702" pitchFamily="82" charset="0"/>
              </a:rPr>
              <a:t>Ping testing:</a:t>
            </a:r>
          </a:p>
          <a:p>
            <a:r>
              <a:rPr lang="en-US" dirty="0">
                <a:solidFill>
                  <a:srgbClr val="FFFFFF"/>
                </a:solidFill>
                <a:latin typeface="Algerian" panose="04020705040A02060702" pitchFamily="82" charset="0"/>
              </a:rPr>
              <a:t>From PC 0 – PC1</a:t>
            </a:r>
            <a:endParaRPr lang="en-IN" dirty="0"/>
          </a:p>
        </p:txBody>
      </p:sp>
      <p:pic>
        <p:nvPicPr>
          <p:cNvPr id="7" name="Picture 6">
            <a:extLst>
              <a:ext uri="{FF2B5EF4-FFF2-40B4-BE49-F238E27FC236}">
                <a16:creationId xmlns:a16="http://schemas.microsoft.com/office/drawing/2014/main" id="{CA23373B-A658-4D32-A77D-D1C221BDD09A}"/>
              </a:ext>
            </a:extLst>
          </p:cNvPr>
          <p:cNvPicPr>
            <a:picLocks noChangeAspect="1"/>
          </p:cNvPicPr>
          <p:nvPr/>
        </p:nvPicPr>
        <p:blipFill>
          <a:blip r:embed="rId2"/>
          <a:stretch>
            <a:fillRect/>
          </a:stretch>
        </p:blipFill>
        <p:spPr>
          <a:xfrm>
            <a:off x="2747495" y="199574"/>
            <a:ext cx="6697010" cy="6458851"/>
          </a:xfrm>
          <a:prstGeom prst="rect">
            <a:avLst/>
          </a:prstGeom>
        </p:spPr>
      </p:pic>
    </p:spTree>
    <p:extLst>
      <p:ext uri="{BB962C8B-B14F-4D97-AF65-F5344CB8AC3E}">
        <p14:creationId xmlns:p14="http://schemas.microsoft.com/office/powerpoint/2010/main" val="21071423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39F3A8-D100-42D9-B43C-2DE1DA36CC5A}"/>
              </a:ext>
            </a:extLst>
          </p:cNvPr>
          <p:cNvSpPr txBox="1"/>
          <p:nvPr/>
        </p:nvSpPr>
        <p:spPr>
          <a:xfrm>
            <a:off x="158151" y="201042"/>
            <a:ext cx="6096000" cy="646331"/>
          </a:xfrm>
          <a:prstGeom prst="rect">
            <a:avLst/>
          </a:prstGeom>
          <a:noFill/>
        </p:spPr>
        <p:txBody>
          <a:bodyPr wrap="square">
            <a:spAutoFit/>
          </a:bodyPr>
          <a:lstStyle/>
          <a:p>
            <a:r>
              <a:rPr lang="en-US" dirty="0">
                <a:solidFill>
                  <a:srgbClr val="FFFFFF"/>
                </a:solidFill>
                <a:latin typeface="Algerian" panose="04020705040A02060702" pitchFamily="82" charset="0"/>
              </a:rPr>
              <a:t>Ping testing:</a:t>
            </a:r>
          </a:p>
          <a:p>
            <a:r>
              <a:rPr lang="en-US" dirty="0">
                <a:solidFill>
                  <a:srgbClr val="FFFFFF"/>
                </a:solidFill>
                <a:latin typeface="Algerian" panose="04020705040A02060702" pitchFamily="82" charset="0"/>
              </a:rPr>
              <a:t>From PC 1 – PC0</a:t>
            </a:r>
            <a:endParaRPr lang="en-IN" dirty="0"/>
          </a:p>
        </p:txBody>
      </p:sp>
      <p:pic>
        <p:nvPicPr>
          <p:cNvPr id="5" name="Picture 4">
            <a:extLst>
              <a:ext uri="{FF2B5EF4-FFF2-40B4-BE49-F238E27FC236}">
                <a16:creationId xmlns:a16="http://schemas.microsoft.com/office/drawing/2014/main" id="{E9370AD6-B396-46F2-8E67-14B9A44A71D8}"/>
              </a:ext>
            </a:extLst>
          </p:cNvPr>
          <p:cNvPicPr>
            <a:picLocks noChangeAspect="1"/>
          </p:cNvPicPr>
          <p:nvPr/>
        </p:nvPicPr>
        <p:blipFill>
          <a:blip r:embed="rId2"/>
          <a:stretch>
            <a:fillRect/>
          </a:stretch>
        </p:blipFill>
        <p:spPr>
          <a:xfrm>
            <a:off x="2809416" y="194811"/>
            <a:ext cx="6573167" cy="6468378"/>
          </a:xfrm>
          <a:prstGeom prst="rect">
            <a:avLst/>
          </a:prstGeom>
        </p:spPr>
      </p:pic>
    </p:spTree>
    <p:extLst>
      <p:ext uri="{BB962C8B-B14F-4D97-AF65-F5344CB8AC3E}">
        <p14:creationId xmlns:p14="http://schemas.microsoft.com/office/powerpoint/2010/main" val="1911901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4" name="Picture 4" descr="Perfect forward secrecy - Cisco Video Tutorial | LinkedIn Learning,  formerly Lynda.com">
            <a:extLst>
              <a:ext uri="{FF2B5EF4-FFF2-40B4-BE49-F238E27FC236}">
                <a16:creationId xmlns:a16="http://schemas.microsoft.com/office/drawing/2014/main" id="{3E5E3DF0-B656-4177-A4CE-1F960529761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024" r="-1" b="9383"/>
          <a:stretch/>
        </p:blipFill>
        <p:spPr bwMode="auto">
          <a:xfrm>
            <a:off x="20" y="10"/>
            <a:ext cx="7556869" cy="338327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ow VPN works - Learning VPN Video Tutorial | LinkedIn Learning, formerly  Lynda.com">
            <a:extLst>
              <a:ext uri="{FF2B5EF4-FFF2-40B4-BE49-F238E27FC236}">
                <a16:creationId xmlns:a16="http://schemas.microsoft.com/office/drawing/2014/main" id="{51F10F6C-8EB7-45BE-875A-B8485C24C1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65" r="-1" b="10741"/>
          <a:stretch/>
        </p:blipFill>
        <p:spPr bwMode="auto">
          <a:xfrm>
            <a:off x="16" y="3474720"/>
            <a:ext cx="7556889" cy="3383280"/>
          </a:xfrm>
          <a:prstGeom prst="rect">
            <a:avLst/>
          </a:prstGeom>
          <a:noFill/>
          <a:extLst>
            <a:ext uri="{909E8E84-426E-40DD-AFC4-6F175D3DCCD1}">
              <a14:hiddenFill xmlns:a14="http://schemas.microsoft.com/office/drawing/2010/main">
                <a:solidFill>
                  <a:srgbClr val="FFFFFF"/>
                </a:solidFill>
              </a14:hiddenFill>
            </a:ext>
          </a:extLst>
        </p:spPr>
      </p:pic>
      <p:sp>
        <p:nvSpPr>
          <p:cNvPr id="3" name="Flowchart: Predefined Process 2">
            <a:extLst>
              <a:ext uri="{FF2B5EF4-FFF2-40B4-BE49-F238E27FC236}">
                <a16:creationId xmlns:a16="http://schemas.microsoft.com/office/drawing/2014/main" id="{DE0CE10A-7D65-4AB9-BF23-233871725D98}"/>
              </a:ext>
            </a:extLst>
          </p:cNvPr>
          <p:cNvSpPr/>
          <p:nvPr/>
        </p:nvSpPr>
        <p:spPr>
          <a:xfrm>
            <a:off x="7928913" y="435893"/>
            <a:ext cx="3897297" cy="5894773"/>
          </a:xfrm>
          <a:prstGeom prst="flowChartPredefinedProcess">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r>
              <a:rPr lang="en-US" sz="4400" dirty="0">
                <a:solidFill>
                  <a:schemeClr val="tx1"/>
                </a:solidFill>
                <a:latin typeface="Algerian" panose="04020705040A02060702" pitchFamily="82" charset="0"/>
              </a:rPr>
              <a:t>IPSEC BASED Virtual private network FOR A COMPANY</a:t>
            </a:r>
            <a:endParaRPr lang="en-IN" sz="4400" dirty="0"/>
          </a:p>
        </p:txBody>
      </p:sp>
    </p:spTree>
    <p:extLst>
      <p:ext uri="{BB962C8B-B14F-4D97-AF65-F5344CB8AC3E}">
        <p14:creationId xmlns:p14="http://schemas.microsoft.com/office/powerpoint/2010/main" val="40587616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75476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0" name="Rectangle 22">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24">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26">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28" name="Straight Connector 27">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28">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30">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57" name="Group 32">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34" name="Oval 33">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Rectangle 40">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4" name="Straight Connector 43">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9" name="Rectangle 48">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2" name="Straight Connector 51">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1D9DE1F0-7044-418F-BCA5-2187878B3CC5}"/>
              </a:ext>
            </a:extLst>
          </p:cNvPr>
          <p:cNvSpPr>
            <a:spLocks noGrp="1"/>
          </p:cNvSpPr>
          <p:nvPr>
            <p:ph type="title"/>
          </p:nvPr>
        </p:nvSpPr>
        <p:spPr>
          <a:xfrm>
            <a:off x="630936" y="495992"/>
            <a:ext cx="4195140" cy="5638831"/>
          </a:xfrm>
          <a:noFill/>
        </p:spPr>
        <p:txBody>
          <a:bodyPr vert="horz" lIns="91440" tIns="45720" rIns="91440" bIns="45720" rtlCol="0" anchor="ctr">
            <a:normAutofit/>
          </a:bodyPr>
          <a:lstStyle/>
          <a:p>
            <a:r>
              <a:rPr lang="en-US" sz="6600" kern="1200" dirty="0">
                <a:solidFill>
                  <a:schemeClr val="tx1"/>
                </a:solidFill>
                <a:latin typeface="Algerian" panose="04020705040A02060702" pitchFamily="82" charset="0"/>
              </a:rPr>
              <a:t>Outline:</a:t>
            </a:r>
          </a:p>
        </p:txBody>
      </p:sp>
      <p:graphicFrame>
        <p:nvGraphicFramePr>
          <p:cNvPr id="58" name="TextBox 5">
            <a:extLst>
              <a:ext uri="{FF2B5EF4-FFF2-40B4-BE49-F238E27FC236}">
                <a16:creationId xmlns:a16="http://schemas.microsoft.com/office/drawing/2014/main" id="{F7932506-6777-4E2B-8948-7584E913CDF7}"/>
              </a:ext>
            </a:extLst>
          </p:cNvPr>
          <p:cNvGraphicFramePr/>
          <p:nvPr>
            <p:extLst>
              <p:ext uri="{D42A27DB-BD31-4B8C-83A1-F6EECF244321}">
                <p14:modId xmlns:p14="http://schemas.microsoft.com/office/powerpoint/2010/main" val="870156893"/>
              </p:ext>
            </p:extLst>
          </p:nvPr>
        </p:nvGraphicFramePr>
        <p:xfrm>
          <a:off x="4915947" y="866585"/>
          <a:ext cx="6253722" cy="50561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5192365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5E2F2E-FD93-4CF0-9556-1F9A3B1EE722}"/>
              </a:ext>
            </a:extLst>
          </p:cNvPr>
          <p:cNvPicPr>
            <a:picLocks noChangeAspect="1"/>
          </p:cNvPicPr>
          <p:nvPr/>
        </p:nvPicPr>
        <p:blipFill rotWithShape="1">
          <a:blip r:embed="rId2">
            <a:alphaModFix amt="35000"/>
          </a:blip>
          <a:srcRect b="15730"/>
          <a:stretch/>
        </p:blipFill>
        <p:spPr>
          <a:xfrm>
            <a:off x="20" y="975"/>
            <a:ext cx="12191980" cy="6858000"/>
          </a:xfrm>
          <a:prstGeom prst="rect">
            <a:avLst/>
          </a:prstGeom>
        </p:spPr>
      </p:pic>
      <p:sp>
        <p:nvSpPr>
          <p:cNvPr id="2" name="Title 1">
            <a:extLst>
              <a:ext uri="{FF2B5EF4-FFF2-40B4-BE49-F238E27FC236}">
                <a16:creationId xmlns:a16="http://schemas.microsoft.com/office/drawing/2014/main" id="{099DF7EA-19D1-4917-899F-332E27684239}"/>
              </a:ext>
            </a:extLst>
          </p:cNvPr>
          <p:cNvSpPr>
            <a:spLocks noGrp="1"/>
          </p:cNvSpPr>
          <p:nvPr>
            <p:ph type="title"/>
          </p:nvPr>
        </p:nvSpPr>
        <p:spPr/>
        <p:txBody>
          <a:bodyPr vert="horz" lIns="91440" tIns="45720" rIns="91440" bIns="45720" rtlCol="0" anchor="b">
            <a:normAutofit/>
          </a:bodyPr>
          <a:lstStyle/>
          <a:p>
            <a:pPr algn="ctr"/>
            <a:r>
              <a:rPr lang="en-US" sz="5400" dirty="0">
                <a:latin typeface="Algerian" panose="04020705040A02060702" pitchFamily="82" charset="0"/>
              </a:rPr>
              <a:t>Introduction</a:t>
            </a:r>
          </a:p>
        </p:txBody>
      </p:sp>
      <p:sp>
        <p:nvSpPr>
          <p:cNvPr id="4" name="TextBox 3">
            <a:extLst>
              <a:ext uri="{FF2B5EF4-FFF2-40B4-BE49-F238E27FC236}">
                <a16:creationId xmlns:a16="http://schemas.microsoft.com/office/drawing/2014/main" id="{4E60932D-B473-4536-B639-C49E38301F98}"/>
              </a:ext>
            </a:extLst>
          </p:cNvPr>
          <p:cNvSpPr txBox="1"/>
          <p:nvPr/>
        </p:nvSpPr>
        <p:spPr>
          <a:xfrm>
            <a:off x="292963" y="2108201"/>
            <a:ext cx="11594237" cy="4463192"/>
          </a:xfrm>
          <a:prstGeom prst="rect">
            <a:avLst/>
          </a:prstGeom>
        </p:spPr>
        <p:txBody>
          <a:bodyPr vert="horz" lIns="0" tIns="45720" rIns="0" bIns="45720" rtlCol="0">
            <a:normAutofit/>
          </a:bodyPr>
          <a:lstStyle/>
          <a:p>
            <a:pPr>
              <a:spcAft>
                <a:spcPts val="600"/>
              </a:spcAft>
              <a:buFont typeface="Calibri" panose="020F0502020204030204" pitchFamily="34" charset="0"/>
            </a:pPr>
            <a:endParaRPr lang="en-US" dirty="0">
              <a:solidFill>
                <a:schemeClr val="tx1">
                  <a:lumMod val="75000"/>
                  <a:lumOff val="25000"/>
                </a:schemeClr>
              </a:solidFill>
            </a:endParaRPr>
          </a:p>
        </p:txBody>
      </p:sp>
      <p:sp>
        <p:nvSpPr>
          <p:cNvPr id="6" name="TextBox 5">
            <a:extLst>
              <a:ext uri="{FF2B5EF4-FFF2-40B4-BE49-F238E27FC236}">
                <a16:creationId xmlns:a16="http://schemas.microsoft.com/office/drawing/2014/main" id="{61E6D1B7-B7E3-4DEE-A3DB-009DCF75C995}"/>
              </a:ext>
            </a:extLst>
          </p:cNvPr>
          <p:cNvSpPr txBox="1"/>
          <p:nvPr/>
        </p:nvSpPr>
        <p:spPr>
          <a:xfrm>
            <a:off x="413924" y="2084133"/>
            <a:ext cx="11526175" cy="3724096"/>
          </a:xfrm>
          <a:prstGeom prst="rect">
            <a:avLst/>
          </a:prstGeom>
          <a:noFill/>
        </p:spPr>
        <p:txBody>
          <a:bodyPr wrap="square" rtlCol="0">
            <a:spAutoFit/>
          </a:bodyPr>
          <a:lstStyle/>
          <a:p>
            <a:pPr marL="285750" indent="-285750">
              <a:spcAft>
                <a:spcPts val="600"/>
              </a:spcAft>
              <a:buFont typeface="Wingdings" panose="05000000000000000000" pitchFamily="2" charset="2"/>
              <a:buChar char="Ø"/>
            </a:pPr>
            <a:r>
              <a:rPr lang="en-US" dirty="0">
                <a:latin typeface="Amasis MT Pro" panose="02040504050005020304" pitchFamily="18" charset="0"/>
              </a:rPr>
              <a:t>Nowadays, organization do all they can to maintain control and help protect their corporate networks and its information asset from cyber threats. However, they heavily rely on the users as the first line of defense who sometimes are not compliance to network security regulations enacted. Therefore, it is vital for the company to ensure cybersecurity awareness and possibly security implications that can emanate from cyberattacks such as malware and network intrusions. </a:t>
            </a:r>
          </a:p>
          <a:p>
            <a:pPr marL="285750" indent="-285750">
              <a:spcAft>
                <a:spcPts val="600"/>
              </a:spcAft>
              <a:buFont typeface="Wingdings" panose="05000000000000000000" pitchFamily="2" charset="2"/>
              <a:buChar char="Ø"/>
            </a:pPr>
            <a:r>
              <a:rPr lang="en-US" dirty="0">
                <a:latin typeface="Amasis MT Pro" panose="02040504050005020304" pitchFamily="18" charset="0"/>
              </a:rPr>
              <a:t>In addition to existing policy and network security mechanism and services, an IPsec VPN has been proposed as one of the most fundamental data security practices to ensure data privacy and protect systems effectively. </a:t>
            </a:r>
          </a:p>
          <a:p>
            <a:pPr marL="285750" indent="-285750">
              <a:spcAft>
                <a:spcPts val="600"/>
              </a:spcAft>
              <a:buFont typeface="Wingdings" panose="05000000000000000000" pitchFamily="2" charset="2"/>
              <a:buChar char="Ø"/>
            </a:pPr>
            <a:r>
              <a:rPr lang="en-US" dirty="0">
                <a:latin typeface="Amasis MT Pro" panose="02040504050005020304" pitchFamily="18" charset="0"/>
              </a:rPr>
              <a:t>IPsec VPN authenticates and encrypt the virtual connections between two nodes. The use of IPsec protocols to implement VPN can help to protect against system vulnerabilities such as IP spoofing, session hijacking, traffic sniffing. Therefore, implementing security controls to provide confidentiality, integrity and availability.</a:t>
            </a:r>
          </a:p>
          <a:p>
            <a:pPr marL="285750" indent="-285750">
              <a:spcAft>
                <a:spcPts val="600"/>
              </a:spcAft>
              <a:buFont typeface="Wingdings" panose="05000000000000000000" pitchFamily="2" charset="2"/>
              <a:buChar char="Ø"/>
            </a:pPr>
            <a:endParaRPr lang="en-US" sz="1800" dirty="0">
              <a:solidFill>
                <a:schemeClr val="tx1">
                  <a:lumMod val="75000"/>
                  <a:lumOff val="25000"/>
                </a:schemeClr>
              </a:solidFill>
              <a:latin typeface="Amasis MT Pro" panose="02040504050005020304" pitchFamily="18" charset="0"/>
            </a:endParaRPr>
          </a:p>
          <a:p>
            <a:pPr marL="285750" indent="-285750">
              <a:buFont typeface="Wingdings" panose="05000000000000000000" pitchFamily="2" charset="2"/>
              <a:buChar char="Ø"/>
            </a:pPr>
            <a:endParaRPr lang="en-IN" dirty="0"/>
          </a:p>
        </p:txBody>
      </p:sp>
      <p:pic>
        <p:nvPicPr>
          <p:cNvPr id="7" name="Picture 6">
            <a:extLst>
              <a:ext uri="{FF2B5EF4-FFF2-40B4-BE49-F238E27FC236}">
                <a16:creationId xmlns:a16="http://schemas.microsoft.com/office/drawing/2014/main" id="{62C769D4-4219-490E-ABF0-A25ADFA22FA0}"/>
              </a:ext>
            </a:extLst>
          </p:cNvPr>
          <p:cNvPicPr>
            <a:picLocks noChangeAspect="1"/>
          </p:cNvPicPr>
          <p:nvPr/>
        </p:nvPicPr>
        <p:blipFill>
          <a:blip r:embed="rId3"/>
          <a:stretch>
            <a:fillRect/>
          </a:stretch>
        </p:blipFill>
        <p:spPr>
          <a:xfrm>
            <a:off x="3357912" y="5112570"/>
            <a:ext cx="5464337" cy="1677925"/>
          </a:xfrm>
          <a:prstGeom prst="rect">
            <a:avLst/>
          </a:prstGeom>
        </p:spPr>
      </p:pic>
    </p:spTree>
    <p:extLst>
      <p:ext uri="{BB962C8B-B14F-4D97-AF65-F5344CB8AC3E}">
        <p14:creationId xmlns:p14="http://schemas.microsoft.com/office/powerpoint/2010/main" val="38256497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81858264-F10F-4D46-BDCA-EBA8E7351E5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lum bright="5000"/>
          </a:blip>
          <a:srcRect r="1" b="285"/>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54D5FF-C7D2-460F-8AFC-A112B1333D03}"/>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8000" dirty="0">
                <a:latin typeface="Algerian" panose="04020705040A02060702" pitchFamily="82" charset="0"/>
              </a:rPr>
              <a:t>Code </a:t>
            </a:r>
          </a:p>
        </p:txBody>
      </p:sp>
    </p:spTree>
    <p:extLst>
      <p:ext uri="{BB962C8B-B14F-4D97-AF65-F5344CB8AC3E}">
        <p14:creationId xmlns:p14="http://schemas.microsoft.com/office/powerpoint/2010/main" val="255593540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05BDB7-FAC4-4D55-BD98-97DBA82AB261}"/>
              </a:ext>
            </a:extLst>
          </p:cNvPr>
          <p:cNvPicPr>
            <a:picLocks noChangeAspect="1"/>
          </p:cNvPicPr>
          <p:nvPr/>
        </p:nvPicPr>
        <p:blipFill>
          <a:blip r:embed="rId2"/>
          <a:stretch>
            <a:fillRect/>
          </a:stretch>
        </p:blipFill>
        <p:spPr>
          <a:xfrm>
            <a:off x="419100" y="391858"/>
            <a:ext cx="11361568" cy="6091372"/>
          </a:xfrm>
          <a:prstGeom prst="rect">
            <a:avLst/>
          </a:prstGeom>
        </p:spPr>
      </p:pic>
    </p:spTree>
    <p:extLst>
      <p:ext uri="{BB962C8B-B14F-4D97-AF65-F5344CB8AC3E}">
        <p14:creationId xmlns:p14="http://schemas.microsoft.com/office/powerpoint/2010/main" val="4089305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Algerian" panose="04020705040A02060702" pitchFamily="82" charset="0"/>
              </a:rPr>
              <a:t>Setting up Routers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3B44EFCC-3A36-4337-9906-ACA64598C89A}"/>
              </a:ext>
            </a:extLst>
          </p:cNvPr>
          <p:cNvPicPr>
            <a:picLocks noChangeAspect="1"/>
          </p:cNvPicPr>
          <p:nvPr/>
        </p:nvPicPr>
        <p:blipFill>
          <a:blip r:embed="rId2"/>
          <a:stretch>
            <a:fillRect/>
          </a:stretch>
        </p:blipFill>
        <p:spPr>
          <a:xfrm>
            <a:off x="5327430" y="161469"/>
            <a:ext cx="6668431" cy="6535062"/>
          </a:xfrm>
          <a:prstGeom prst="rect">
            <a:avLst/>
          </a:prstGeom>
        </p:spPr>
      </p:pic>
    </p:spTree>
    <p:extLst>
      <p:ext uri="{BB962C8B-B14F-4D97-AF65-F5344CB8AC3E}">
        <p14:creationId xmlns:p14="http://schemas.microsoft.com/office/powerpoint/2010/main" val="17736666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Algerian" panose="04020705040A02060702" pitchFamily="82" charset="0"/>
              </a:rPr>
              <a:t>Setting up Routers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387FFC5A-E416-4187-A1BE-4034D4034120}"/>
              </a:ext>
            </a:extLst>
          </p:cNvPr>
          <p:cNvPicPr>
            <a:picLocks noChangeAspect="1"/>
          </p:cNvPicPr>
          <p:nvPr/>
        </p:nvPicPr>
        <p:blipFill>
          <a:blip r:embed="rId2"/>
          <a:stretch>
            <a:fillRect/>
          </a:stretch>
        </p:blipFill>
        <p:spPr>
          <a:xfrm>
            <a:off x="5269887" y="180521"/>
            <a:ext cx="6611273" cy="6496957"/>
          </a:xfrm>
          <a:prstGeom prst="rect">
            <a:avLst/>
          </a:prstGeom>
        </p:spPr>
      </p:pic>
    </p:spTree>
    <p:extLst>
      <p:ext uri="{BB962C8B-B14F-4D97-AF65-F5344CB8AC3E}">
        <p14:creationId xmlns:p14="http://schemas.microsoft.com/office/powerpoint/2010/main" val="300796086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6EB998-EA36-4A92-B843-EED95D86BE0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Algerian" panose="04020705040A02060702" pitchFamily="82" charset="0"/>
              </a:rPr>
              <a:t>Setting up Routers</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E78E7B62-9B23-4E5E-915C-CCCF0D148C75}"/>
              </a:ext>
            </a:extLst>
          </p:cNvPr>
          <p:cNvPicPr>
            <a:picLocks noChangeAspect="1"/>
          </p:cNvPicPr>
          <p:nvPr/>
        </p:nvPicPr>
        <p:blipFill>
          <a:blip r:embed="rId2"/>
          <a:stretch>
            <a:fillRect/>
          </a:stretch>
        </p:blipFill>
        <p:spPr>
          <a:xfrm>
            <a:off x="5426868" y="180521"/>
            <a:ext cx="6630325" cy="6496957"/>
          </a:xfrm>
          <a:prstGeom prst="rect">
            <a:avLst/>
          </a:prstGeom>
        </p:spPr>
      </p:pic>
    </p:spTree>
    <p:extLst>
      <p:ext uri="{BB962C8B-B14F-4D97-AF65-F5344CB8AC3E}">
        <p14:creationId xmlns:p14="http://schemas.microsoft.com/office/powerpoint/2010/main" val="11513919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695</TotalTime>
  <Words>251</Words>
  <Application>Microsoft Office PowerPoint</Application>
  <PresentationFormat>Widescreen</PresentationFormat>
  <Paragraphs>30</Paragraphs>
  <Slides>20</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Algerian</vt:lpstr>
      <vt:lpstr>Amasis MT Pro</vt:lpstr>
      <vt:lpstr>Arial</vt:lpstr>
      <vt:lpstr>Calibri</vt:lpstr>
      <vt:lpstr>Calibri Light</vt:lpstr>
      <vt:lpstr>Wingdings</vt:lpstr>
      <vt:lpstr>Office Theme</vt:lpstr>
      <vt:lpstr>CNS PROJECT</vt:lpstr>
      <vt:lpstr>PowerPoint Presentation</vt:lpstr>
      <vt:lpstr>Outline:</vt:lpstr>
      <vt:lpstr>Introduction</vt:lpstr>
      <vt:lpstr>Code </vt:lpstr>
      <vt:lpstr>PowerPoint Presentation</vt:lpstr>
      <vt:lpstr>Setting up Routers</vt:lpstr>
      <vt:lpstr>Setting up Routers</vt:lpstr>
      <vt:lpstr>Setting up Routers</vt:lpstr>
      <vt:lpstr> Configuring IPSEC Tunnel</vt:lpstr>
      <vt:lpstr> Configuring IPSEC Tunnel</vt:lpstr>
      <vt:lpstr>PowerPoint Presentation</vt:lpstr>
      <vt:lpstr>Work in Progress</vt:lpstr>
      <vt:lpstr>PowerPoint Presentation</vt:lpstr>
      <vt:lpstr>GIT HUB COMMITS</vt:lpstr>
      <vt:lpstr>Beta Testing</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CNS PROJECT</dc:title>
  <dc:creator>J  SUMANTH .</dc:creator>
  <cp:lastModifiedBy>J  SUMANTH .</cp:lastModifiedBy>
  <cp:revision>21</cp:revision>
  <dcterms:created xsi:type="dcterms:W3CDTF">2022-01-20T02:53:27Z</dcterms:created>
  <dcterms:modified xsi:type="dcterms:W3CDTF">2022-04-11T02:56:40Z</dcterms:modified>
</cp:coreProperties>
</file>

<file path=docProps/thumbnail.jpeg>
</file>